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tmp" ContentType="image/png"/>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5" r:id="rId4"/>
    <p:sldMasterId id="2147483698" r:id="rId5"/>
  </p:sldMasterIdLst>
  <p:notesMasterIdLst>
    <p:notesMasterId r:id="rId65"/>
  </p:notesMasterIdLst>
  <p:sldIdLst>
    <p:sldId id="256" r:id="rId6"/>
    <p:sldId id="334" r:id="rId7"/>
    <p:sldId id="259" r:id="rId8"/>
    <p:sldId id="317" r:id="rId9"/>
    <p:sldId id="318" r:id="rId10"/>
    <p:sldId id="319" r:id="rId11"/>
    <p:sldId id="320" r:id="rId12"/>
    <p:sldId id="321" r:id="rId13"/>
    <p:sldId id="330" r:id="rId14"/>
    <p:sldId id="322" r:id="rId15"/>
    <p:sldId id="323" r:id="rId16"/>
    <p:sldId id="324" r:id="rId17"/>
    <p:sldId id="339" r:id="rId18"/>
    <p:sldId id="273" r:id="rId19"/>
    <p:sldId id="274" r:id="rId20"/>
    <p:sldId id="275" r:id="rId21"/>
    <p:sldId id="293" r:id="rId22"/>
    <p:sldId id="294" r:id="rId23"/>
    <p:sldId id="260" r:id="rId24"/>
    <p:sldId id="281" r:id="rId25"/>
    <p:sldId id="277" r:id="rId26"/>
    <p:sldId id="279" r:id="rId27"/>
    <p:sldId id="331" r:id="rId28"/>
    <p:sldId id="332" r:id="rId29"/>
    <p:sldId id="276" r:id="rId30"/>
    <p:sldId id="288" r:id="rId31"/>
    <p:sldId id="290" r:id="rId32"/>
    <p:sldId id="291" r:id="rId33"/>
    <p:sldId id="297" r:id="rId34"/>
    <p:sldId id="333" r:id="rId35"/>
    <p:sldId id="280" r:id="rId36"/>
    <p:sldId id="283" r:id="rId37"/>
    <p:sldId id="286" r:id="rId38"/>
    <p:sldId id="287" r:id="rId39"/>
    <p:sldId id="328" r:id="rId40"/>
    <p:sldId id="329" r:id="rId41"/>
    <p:sldId id="292" r:id="rId42"/>
    <p:sldId id="261" r:id="rId43"/>
    <p:sldId id="262" r:id="rId44"/>
    <p:sldId id="263" r:id="rId45"/>
    <p:sldId id="264" r:id="rId46"/>
    <p:sldId id="265" r:id="rId47"/>
    <p:sldId id="266" r:id="rId48"/>
    <p:sldId id="298" r:id="rId49"/>
    <p:sldId id="289" r:id="rId50"/>
    <p:sldId id="295" r:id="rId51"/>
    <p:sldId id="300" r:id="rId52"/>
    <p:sldId id="301" r:id="rId53"/>
    <p:sldId id="316" r:id="rId54"/>
    <p:sldId id="268" r:id="rId55"/>
    <p:sldId id="269" r:id="rId56"/>
    <p:sldId id="270" r:id="rId57"/>
    <p:sldId id="271" r:id="rId58"/>
    <p:sldId id="336" r:id="rId59"/>
    <p:sldId id="258" r:id="rId60"/>
    <p:sldId id="337" r:id="rId61"/>
    <p:sldId id="257" r:id="rId62"/>
    <p:sldId id="338" r:id="rId63"/>
    <p:sldId id="272" r:id="rId64"/>
  </p:sldIdLst>
  <p:sldSz cx="12192000" cy="6858000"/>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ción" id="{E9E8C0C7-007F-4C9D-9246-D688BA6EC813}">
          <p14:sldIdLst>
            <p14:sldId id="256"/>
            <p14:sldId id="334"/>
          </p14:sldIdLst>
        </p14:section>
        <p14:section name="Incertidumbre e inteligencia" id="{F65A5820-8603-4ED0-955A-4259A263AC2B}">
          <p14:sldIdLst>
            <p14:sldId id="259"/>
            <p14:sldId id="317"/>
            <p14:sldId id="318"/>
            <p14:sldId id="319"/>
            <p14:sldId id="320"/>
            <p14:sldId id="321"/>
            <p14:sldId id="330"/>
            <p14:sldId id="322"/>
            <p14:sldId id="323"/>
            <p14:sldId id="324"/>
          </p14:sldIdLst>
        </p14:section>
        <p14:section name="Inteligencia artificial" id="{8C165C23-4098-4509-8E58-14D59C82FB5D}">
          <p14:sldIdLst>
            <p14:sldId id="339"/>
            <p14:sldId id="273"/>
            <p14:sldId id="274"/>
            <p14:sldId id="275"/>
            <p14:sldId id="293"/>
            <p14:sldId id="294"/>
            <p14:sldId id="260"/>
            <p14:sldId id="281"/>
            <p14:sldId id="277"/>
            <p14:sldId id="279"/>
            <p14:sldId id="331"/>
            <p14:sldId id="332"/>
            <p14:sldId id="276"/>
            <p14:sldId id="288"/>
            <p14:sldId id="290"/>
            <p14:sldId id="291"/>
            <p14:sldId id="297"/>
            <p14:sldId id="333"/>
            <p14:sldId id="280"/>
            <p14:sldId id="283"/>
            <p14:sldId id="286"/>
            <p14:sldId id="287"/>
            <p14:sldId id="328"/>
            <p14:sldId id="329"/>
            <p14:sldId id="292"/>
          </p14:sldIdLst>
        </p14:section>
        <p14:section name="Fundamentos de probabilidad" id="{4D640604-9C4D-4440-921E-0DC06EB84C2F}">
          <p14:sldIdLst>
            <p14:sldId id="261"/>
            <p14:sldId id="262"/>
            <p14:sldId id="263"/>
            <p14:sldId id="264"/>
            <p14:sldId id="265"/>
          </p14:sldIdLst>
        </p14:section>
        <p14:section name="Redes Bayesianas" id="{B2CFBE42-F48E-4DFC-82E9-0A2954A9ECCF}">
          <p14:sldIdLst>
            <p14:sldId id="266"/>
            <p14:sldId id="298"/>
            <p14:sldId id="289"/>
            <p14:sldId id="295"/>
            <p14:sldId id="300"/>
            <p14:sldId id="301"/>
            <p14:sldId id="316"/>
            <p14:sldId id="268"/>
            <p14:sldId id="269"/>
            <p14:sldId id="270"/>
            <p14:sldId id="271"/>
            <p14:sldId id="336"/>
            <p14:sldId id="258"/>
            <p14:sldId id="337"/>
            <p14:sldId id="257"/>
            <p14:sldId id="338"/>
            <p14:sldId id="272"/>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8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9B526B3-2CCB-4E52-A7B7-9927EEF0F17C}" v="8013" dt="2019-03-07T01:09:52.181"/>
    <p1510:client id="{12BB4A5F-0FAB-4359-87DE-F01A3D492336}" v="982" dt="2019-03-06T15:47:49.373"/>
    <p1510:client id="{011A96C4-F169-4FE1-A96A-3A6711AE9477}" v="55" dt="2019-03-06T19:26:15.340"/>
    <p1510:client id="{41651556-42B1-481F-9AA1-2594CC64F3F3}" v="10" dt="2019-03-07T01:17:41.36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1.xml"/><Relationship Id="rId21" Type="http://schemas.openxmlformats.org/officeDocument/2006/relationships/slide" Target="slides/slide16.xml"/><Relationship Id="rId42" Type="http://schemas.openxmlformats.org/officeDocument/2006/relationships/slide" Target="slides/slide37.xml"/><Relationship Id="rId47" Type="http://schemas.openxmlformats.org/officeDocument/2006/relationships/slide" Target="slides/slide42.xml"/><Relationship Id="rId63" Type="http://schemas.openxmlformats.org/officeDocument/2006/relationships/slide" Target="slides/slide58.xml"/><Relationship Id="rId68" Type="http://schemas.openxmlformats.org/officeDocument/2006/relationships/theme" Target="theme/theme1.xml"/><Relationship Id="rId7" Type="http://schemas.openxmlformats.org/officeDocument/2006/relationships/slide" Target="slides/slide2.xml"/><Relationship Id="rId71"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slide" Target="slides/slide53.xml"/><Relationship Id="rId66" Type="http://schemas.openxmlformats.org/officeDocument/2006/relationships/presProps" Target="presProps.xml"/><Relationship Id="rId5" Type="http://schemas.openxmlformats.org/officeDocument/2006/relationships/slideMaster" Target="slideMasters/slideMaster2.xml"/><Relationship Id="rId61" Type="http://schemas.openxmlformats.org/officeDocument/2006/relationships/slide" Target="slides/slide56.xml"/><Relationship Id="rId19" Type="http://schemas.openxmlformats.org/officeDocument/2006/relationships/slide" Target="slides/slide1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64" Type="http://schemas.openxmlformats.org/officeDocument/2006/relationships/slide" Target="slides/slide59.xml"/><Relationship Id="rId69" Type="http://schemas.openxmlformats.org/officeDocument/2006/relationships/tableStyles" Target="tableStyles.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slide" Target="slides/slide54.xml"/><Relationship Id="rId67" Type="http://schemas.openxmlformats.org/officeDocument/2006/relationships/viewProps" Target="viewProps.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slide" Target="slides/slide57.xml"/><Relationship Id="rId70"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slide" Target="slides/slide55.xml"/><Relationship Id="rId65"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4.xml"/><Relationship Id="rId13" Type="http://schemas.openxmlformats.org/officeDocument/2006/relationships/slide" Target="slides/slide8.xml"/><Relationship Id="rId18" Type="http://schemas.openxmlformats.org/officeDocument/2006/relationships/slide" Target="slides/slide13.xml"/><Relationship Id="rId39" Type="http://schemas.openxmlformats.org/officeDocument/2006/relationships/slide" Target="slides/slide34.xml"/><Relationship Id="rId34" Type="http://schemas.openxmlformats.org/officeDocument/2006/relationships/slide" Target="slides/slide29.xml"/><Relationship Id="rId50" Type="http://schemas.openxmlformats.org/officeDocument/2006/relationships/slide" Target="slides/slide45.xml"/><Relationship Id="rId55" Type="http://schemas.openxmlformats.org/officeDocument/2006/relationships/slide" Target="slides/slide50.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guel Equihua Zamora" userId="dca95b49-4927-41aa-9551-a36fe78334b3" providerId="ADAL" clId="{088A01F2-89E0-4CCF-BE25-6AAD425EB214}"/>
    <pc:docChg chg="undo custSel addSld delSld modSld modSection">
      <pc:chgData name="Miguel Equihua Zamora" userId="dca95b49-4927-41aa-9551-a36fe78334b3" providerId="ADAL" clId="{088A01F2-89E0-4CCF-BE25-6AAD425EB214}" dt="2019-03-04T21:56:43.687" v="561"/>
      <pc:docMkLst>
        <pc:docMk/>
      </pc:docMkLst>
      <pc:sldChg chg="modSp">
        <pc:chgData name="Miguel Equihua Zamora" userId="dca95b49-4927-41aa-9551-a36fe78334b3" providerId="ADAL" clId="{088A01F2-89E0-4CCF-BE25-6AAD425EB214}" dt="2019-03-04T16:01:32.337" v="5" actId="6549"/>
        <pc:sldMkLst>
          <pc:docMk/>
          <pc:sldMk cId="2853979256" sldId="256"/>
        </pc:sldMkLst>
        <pc:spChg chg="mod">
          <ac:chgData name="Miguel Equihua Zamora" userId="dca95b49-4927-41aa-9551-a36fe78334b3" providerId="ADAL" clId="{088A01F2-89E0-4CCF-BE25-6AAD425EB214}" dt="2019-03-04T16:01:32.337" v="5" actId="6549"/>
          <ac:spMkLst>
            <pc:docMk/>
            <pc:sldMk cId="2853979256" sldId="256"/>
            <ac:spMk id="5" creationId="{59FB0422-D057-41D7-9495-C41E1C9945CD}"/>
          </ac:spMkLst>
        </pc:spChg>
      </pc:sldChg>
      <pc:sldChg chg="modSp add setBg">
        <pc:chgData name="Miguel Equihua Zamora" userId="dca95b49-4927-41aa-9551-a36fe78334b3" providerId="ADAL" clId="{088A01F2-89E0-4CCF-BE25-6AAD425EB214}" dt="2019-03-04T21:56:23.486" v="559"/>
        <pc:sldMkLst>
          <pc:docMk/>
          <pc:sldMk cId="2238799942" sldId="261"/>
        </pc:sldMkLst>
        <pc:spChg chg="mod">
          <ac:chgData name="Miguel Equihua Zamora" userId="dca95b49-4927-41aa-9551-a36fe78334b3" providerId="ADAL" clId="{088A01F2-89E0-4CCF-BE25-6AAD425EB214}" dt="2019-03-04T16:58:05.177" v="517" actId="20577"/>
          <ac:spMkLst>
            <pc:docMk/>
            <pc:sldMk cId="2238799942" sldId="261"/>
            <ac:spMk id="2" creationId="{5FAA866D-B5A2-4E49-B089-8BA8EB1BD22B}"/>
          </ac:spMkLst>
        </pc:spChg>
        <pc:spChg chg="mod">
          <ac:chgData name="Miguel Equihua Zamora" userId="dca95b49-4927-41aa-9551-a36fe78334b3" providerId="ADAL" clId="{088A01F2-89E0-4CCF-BE25-6AAD425EB214}" dt="2019-03-04T16:02:01.627" v="13" actId="14"/>
          <ac:spMkLst>
            <pc:docMk/>
            <pc:sldMk cId="2238799942" sldId="261"/>
            <ac:spMk id="3" creationId="{452CE7A3-BD71-42D2-A32F-B8114BE2995E}"/>
          </ac:spMkLst>
        </pc:spChg>
      </pc:sldChg>
      <pc:sldChg chg="modSp add">
        <pc:chgData name="Miguel Equihua Zamora" userId="dca95b49-4927-41aa-9551-a36fe78334b3" providerId="ADAL" clId="{088A01F2-89E0-4CCF-BE25-6AAD425EB214}" dt="2019-03-04T16:03:30.511" v="71" actId="20577"/>
        <pc:sldMkLst>
          <pc:docMk/>
          <pc:sldMk cId="3932934517" sldId="262"/>
        </pc:sldMkLst>
        <pc:spChg chg="mod">
          <ac:chgData name="Miguel Equihua Zamora" userId="dca95b49-4927-41aa-9551-a36fe78334b3" providerId="ADAL" clId="{088A01F2-89E0-4CCF-BE25-6AAD425EB214}" dt="2019-03-04T16:02:26.600" v="19" actId="20577"/>
          <ac:spMkLst>
            <pc:docMk/>
            <pc:sldMk cId="3932934517" sldId="262"/>
            <ac:spMk id="2" creationId="{7AFE453C-F9DA-4AE3-9087-E360530E3B12}"/>
          </ac:spMkLst>
        </pc:spChg>
        <pc:spChg chg="mod">
          <ac:chgData name="Miguel Equihua Zamora" userId="dca95b49-4927-41aa-9551-a36fe78334b3" providerId="ADAL" clId="{088A01F2-89E0-4CCF-BE25-6AAD425EB214}" dt="2019-03-04T16:03:30.511" v="71" actId="20577"/>
          <ac:spMkLst>
            <pc:docMk/>
            <pc:sldMk cId="3932934517" sldId="262"/>
            <ac:spMk id="3" creationId="{E28DDED5-A6F4-42BF-B4BF-D85039592314}"/>
          </ac:spMkLst>
        </pc:spChg>
      </pc:sldChg>
      <pc:sldChg chg="modSp add">
        <pc:chgData name="Miguel Equihua Zamora" userId="dca95b49-4927-41aa-9551-a36fe78334b3" providerId="ADAL" clId="{088A01F2-89E0-4CCF-BE25-6AAD425EB214}" dt="2019-03-04T16:04:14.736" v="73" actId="5793"/>
        <pc:sldMkLst>
          <pc:docMk/>
          <pc:sldMk cId="3812090036" sldId="263"/>
        </pc:sldMkLst>
        <pc:spChg chg="mod">
          <ac:chgData name="Miguel Equihua Zamora" userId="dca95b49-4927-41aa-9551-a36fe78334b3" providerId="ADAL" clId="{088A01F2-89E0-4CCF-BE25-6AAD425EB214}" dt="2019-03-04T16:02:37.577" v="23" actId="20577"/>
          <ac:spMkLst>
            <pc:docMk/>
            <pc:sldMk cId="3812090036" sldId="263"/>
            <ac:spMk id="2" creationId="{B50F3EFB-A0B8-4577-833F-FB5880451607}"/>
          </ac:spMkLst>
        </pc:spChg>
        <pc:spChg chg="mod">
          <ac:chgData name="Miguel Equihua Zamora" userId="dca95b49-4927-41aa-9551-a36fe78334b3" providerId="ADAL" clId="{088A01F2-89E0-4CCF-BE25-6AAD425EB214}" dt="2019-03-04T16:04:14.736" v="73" actId="5793"/>
          <ac:spMkLst>
            <pc:docMk/>
            <pc:sldMk cId="3812090036" sldId="263"/>
            <ac:spMk id="3" creationId="{B333F344-FBF5-40DA-9576-E0D3729786F2}"/>
          </ac:spMkLst>
        </pc:spChg>
      </pc:sldChg>
      <pc:sldChg chg="modSp add">
        <pc:chgData name="Miguel Equihua Zamora" userId="dca95b49-4927-41aa-9551-a36fe78334b3" providerId="ADAL" clId="{088A01F2-89E0-4CCF-BE25-6AAD425EB214}" dt="2019-03-04T16:04:21.920" v="76" actId="20577"/>
        <pc:sldMkLst>
          <pc:docMk/>
          <pc:sldMk cId="854396805" sldId="264"/>
        </pc:sldMkLst>
        <pc:spChg chg="mod">
          <ac:chgData name="Miguel Equihua Zamora" userId="dca95b49-4927-41aa-9551-a36fe78334b3" providerId="ADAL" clId="{088A01F2-89E0-4CCF-BE25-6AAD425EB214}" dt="2019-03-04T16:02:51.977" v="30" actId="27636"/>
          <ac:spMkLst>
            <pc:docMk/>
            <pc:sldMk cId="854396805" sldId="264"/>
            <ac:spMk id="2" creationId="{A875BD1C-8B2C-4608-98F4-21DF6B7CB97D}"/>
          </ac:spMkLst>
        </pc:spChg>
        <pc:spChg chg="mod">
          <ac:chgData name="Miguel Equihua Zamora" userId="dca95b49-4927-41aa-9551-a36fe78334b3" providerId="ADAL" clId="{088A01F2-89E0-4CCF-BE25-6AAD425EB214}" dt="2019-03-04T16:04:21.920" v="76" actId="20577"/>
          <ac:spMkLst>
            <pc:docMk/>
            <pc:sldMk cId="854396805" sldId="264"/>
            <ac:spMk id="3" creationId="{58AC57F9-F41C-4B69-A8D5-BAE53717DCFD}"/>
          </ac:spMkLst>
        </pc:spChg>
      </pc:sldChg>
      <pc:sldChg chg="modSp add setBg">
        <pc:chgData name="Miguel Equihua Zamora" userId="dca95b49-4927-41aa-9551-a36fe78334b3" providerId="ADAL" clId="{088A01F2-89E0-4CCF-BE25-6AAD425EB214}" dt="2019-03-04T21:56:35.089" v="560"/>
        <pc:sldMkLst>
          <pc:docMk/>
          <pc:sldMk cId="3596949372" sldId="265"/>
        </pc:sldMkLst>
        <pc:spChg chg="mod">
          <ac:chgData name="Miguel Equihua Zamora" userId="dca95b49-4927-41aa-9551-a36fe78334b3" providerId="ADAL" clId="{088A01F2-89E0-4CCF-BE25-6AAD425EB214}" dt="2019-03-04T16:02:59.024" v="32"/>
          <ac:spMkLst>
            <pc:docMk/>
            <pc:sldMk cId="3596949372" sldId="265"/>
            <ac:spMk id="2" creationId="{B2DE2224-EC25-46FE-86FD-9F8A113A593B}"/>
          </ac:spMkLst>
        </pc:spChg>
        <pc:spChg chg="mod">
          <ac:chgData name="Miguel Equihua Zamora" userId="dca95b49-4927-41aa-9551-a36fe78334b3" providerId="ADAL" clId="{088A01F2-89E0-4CCF-BE25-6AAD425EB214}" dt="2019-03-04T16:49:06.368" v="427" actId="20577"/>
          <ac:spMkLst>
            <pc:docMk/>
            <pc:sldMk cId="3596949372" sldId="265"/>
            <ac:spMk id="3" creationId="{04239753-CB37-4D72-ADD6-EF273C0DAB2D}"/>
          </ac:spMkLst>
        </pc:spChg>
      </pc:sldChg>
      <pc:sldChg chg="modSp add setBg">
        <pc:chgData name="Miguel Equihua Zamora" userId="dca95b49-4927-41aa-9551-a36fe78334b3" providerId="ADAL" clId="{088A01F2-89E0-4CCF-BE25-6AAD425EB214}" dt="2019-03-04T21:56:43.687" v="561"/>
        <pc:sldMkLst>
          <pc:docMk/>
          <pc:sldMk cId="210553615" sldId="266"/>
        </pc:sldMkLst>
        <pc:spChg chg="mod">
          <ac:chgData name="Miguel Equihua Zamora" userId="dca95b49-4927-41aa-9551-a36fe78334b3" providerId="ADAL" clId="{088A01F2-89E0-4CCF-BE25-6AAD425EB214}" dt="2019-03-04T16:58:23.249" v="526" actId="20577"/>
          <ac:spMkLst>
            <pc:docMk/>
            <pc:sldMk cId="210553615" sldId="266"/>
            <ac:spMk id="2" creationId="{24C2E5A7-9AE6-4AD3-B2F9-B5C0651CE642}"/>
          </ac:spMkLst>
        </pc:spChg>
        <pc:spChg chg="mod">
          <ac:chgData name="Miguel Equihua Zamora" userId="dca95b49-4927-41aa-9551-a36fe78334b3" providerId="ADAL" clId="{088A01F2-89E0-4CCF-BE25-6AAD425EB214}" dt="2019-03-04T16:59:13.440" v="552" actId="20577"/>
          <ac:spMkLst>
            <pc:docMk/>
            <pc:sldMk cId="210553615" sldId="266"/>
            <ac:spMk id="3" creationId="{C0AD5765-F3C4-45E5-A5A5-FD476C8F2146}"/>
          </ac:spMkLst>
        </pc:spChg>
      </pc:sldChg>
      <pc:sldChg chg="modSp add">
        <pc:chgData name="Miguel Equihua Zamora" userId="dca95b49-4927-41aa-9551-a36fe78334b3" providerId="ADAL" clId="{088A01F2-89E0-4CCF-BE25-6AAD425EB214}" dt="2019-03-04T16:51:09.200" v="447"/>
        <pc:sldMkLst>
          <pc:docMk/>
          <pc:sldMk cId="4131077903" sldId="268"/>
        </pc:sldMkLst>
        <pc:spChg chg="mod">
          <ac:chgData name="Miguel Equihua Zamora" userId="dca95b49-4927-41aa-9551-a36fe78334b3" providerId="ADAL" clId="{088A01F2-89E0-4CCF-BE25-6AAD425EB214}" dt="2019-03-04T16:50:48.701" v="442" actId="20578"/>
          <ac:spMkLst>
            <pc:docMk/>
            <pc:sldMk cId="4131077903" sldId="268"/>
            <ac:spMk id="2" creationId="{8932E625-4097-422E-8382-DD901E7FA29A}"/>
          </ac:spMkLst>
        </pc:spChg>
        <pc:spChg chg="mod">
          <ac:chgData name="Miguel Equihua Zamora" userId="dca95b49-4927-41aa-9551-a36fe78334b3" providerId="ADAL" clId="{088A01F2-89E0-4CCF-BE25-6AAD425EB214}" dt="2019-03-04T16:51:09.200" v="447"/>
          <ac:spMkLst>
            <pc:docMk/>
            <pc:sldMk cId="4131077903" sldId="268"/>
            <ac:spMk id="3" creationId="{7028F578-4FF0-47AD-8E12-A9F04710C378}"/>
          </ac:spMkLst>
        </pc:spChg>
      </pc:sldChg>
      <pc:sldChg chg="modSp add">
        <pc:chgData name="Miguel Equihua Zamora" userId="dca95b49-4927-41aa-9551-a36fe78334b3" providerId="ADAL" clId="{088A01F2-89E0-4CCF-BE25-6AAD425EB214}" dt="2019-03-04T16:51:22.248" v="450"/>
        <pc:sldMkLst>
          <pc:docMk/>
          <pc:sldMk cId="1683191410" sldId="269"/>
        </pc:sldMkLst>
        <pc:spChg chg="mod">
          <ac:chgData name="Miguel Equihua Zamora" userId="dca95b49-4927-41aa-9551-a36fe78334b3" providerId="ADAL" clId="{088A01F2-89E0-4CCF-BE25-6AAD425EB214}" dt="2019-03-04T16:51:18.096" v="449"/>
          <ac:spMkLst>
            <pc:docMk/>
            <pc:sldMk cId="1683191410" sldId="269"/>
            <ac:spMk id="2" creationId="{62BA2507-F776-44D2-B790-A6CBA7F41645}"/>
          </ac:spMkLst>
        </pc:spChg>
        <pc:spChg chg="mod">
          <ac:chgData name="Miguel Equihua Zamora" userId="dca95b49-4927-41aa-9551-a36fe78334b3" providerId="ADAL" clId="{088A01F2-89E0-4CCF-BE25-6AAD425EB214}" dt="2019-03-04T16:51:22.248" v="450"/>
          <ac:spMkLst>
            <pc:docMk/>
            <pc:sldMk cId="1683191410" sldId="269"/>
            <ac:spMk id="3" creationId="{F571AF03-2B28-4593-977F-B78B1EB88585}"/>
          </ac:spMkLst>
        </pc:spChg>
      </pc:sldChg>
      <pc:sldChg chg="modSp add">
        <pc:chgData name="Miguel Equihua Zamora" userId="dca95b49-4927-41aa-9551-a36fe78334b3" providerId="ADAL" clId="{088A01F2-89E0-4CCF-BE25-6AAD425EB214}" dt="2019-03-04T16:51:33.927" v="454"/>
        <pc:sldMkLst>
          <pc:docMk/>
          <pc:sldMk cId="329007582" sldId="270"/>
        </pc:sldMkLst>
        <pc:spChg chg="mod">
          <ac:chgData name="Miguel Equihua Zamora" userId="dca95b49-4927-41aa-9551-a36fe78334b3" providerId="ADAL" clId="{088A01F2-89E0-4CCF-BE25-6AAD425EB214}" dt="2019-03-04T16:51:31.182" v="453" actId="20578"/>
          <ac:spMkLst>
            <pc:docMk/>
            <pc:sldMk cId="329007582" sldId="270"/>
            <ac:spMk id="2" creationId="{866DCC85-45A7-4E6B-BFE9-05459C8451B2}"/>
          </ac:spMkLst>
        </pc:spChg>
        <pc:spChg chg="mod">
          <ac:chgData name="Miguel Equihua Zamora" userId="dca95b49-4927-41aa-9551-a36fe78334b3" providerId="ADAL" clId="{088A01F2-89E0-4CCF-BE25-6AAD425EB214}" dt="2019-03-04T16:51:33.927" v="454"/>
          <ac:spMkLst>
            <pc:docMk/>
            <pc:sldMk cId="329007582" sldId="270"/>
            <ac:spMk id="3" creationId="{8EA38F93-F8F8-46DE-AE7C-284CE4FDD302}"/>
          </ac:spMkLst>
        </pc:spChg>
      </pc:sldChg>
      <pc:sldChg chg="modSp add">
        <pc:chgData name="Miguel Equihua Zamora" userId="dca95b49-4927-41aa-9551-a36fe78334b3" providerId="ADAL" clId="{088A01F2-89E0-4CCF-BE25-6AAD425EB214}" dt="2019-03-04T16:51:42.231" v="457" actId="20577"/>
        <pc:sldMkLst>
          <pc:docMk/>
          <pc:sldMk cId="3317005440" sldId="271"/>
        </pc:sldMkLst>
        <pc:spChg chg="mod">
          <ac:chgData name="Miguel Equihua Zamora" userId="dca95b49-4927-41aa-9551-a36fe78334b3" providerId="ADAL" clId="{088A01F2-89E0-4CCF-BE25-6AAD425EB214}" dt="2019-03-04T16:51:42.231" v="457" actId="20577"/>
          <ac:spMkLst>
            <pc:docMk/>
            <pc:sldMk cId="3317005440" sldId="271"/>
            <ac:spMk id="2" creationId="{A266CA98-0CE4-4D6F-A649-E8A39314013C}"/>
          </ac:spMkLst>
        </pc:spChg>
      </pc:sldChg>
      <pc:sldChg chg="modSp add">
        <pc:chgData name="Miguel Equihua Zamora" userId="dca95b49-4927-41aa-9551-a36fe78334b3" providerId="ADAL" clId="{088A01F2-89E0-4CCF-BE25-6AAD425EB214}" dt="2019-03-04T16:59:25.862" v="555" actId="20577"/>
        <pc:sldMkLst>
          <pc:docMk/>
          <pc:sldMk cId="782337384" sldId="272"/>
        </pc:sldMkLst>
        <pc:spChg chg="mod">
          <ac:chgData name="Miguel Equihua Zamora" userId="dca95b49-4927-41aa-9551-a36fe78334b3" providerId="ADAL" clId="{088A01F2-89E0-4CCF-BE25-6AAD425EB214}" dt="2019-03-04T16:59:25.862" v="555" actId="20577"/>
          <ac:spMkLst>
            <pc:docMk/>
            <pc:sldMk cId="782337384" sldId="272"/>
            <ac:spMk id="2" creationId="{6868214C-3F27-4B74-8DAA-61A3BC1303DB}"/>
          </ac:spMkLst>
        </pc:spChg>
      </pc:sldChg>
    </pc:docChg>
  </pc:docChgLst>
  <pc:docChgLst>
    <pc:chgData name="Miguel Equihua Zamora" userId="dca95b49-4927-41aa-9551-a36fe78334b3" providerId="ADAL" clId="{69B526B3-2CCB-4E52-A7B7-9927EEF0F17C}"/>
    <pc:docChg chg="undo redo custSel mod addSld delSld modSld sldOrd delMainMaster modSection">
      <pc:chgData name="Miguel Equihua Zamora" userId="dca95b49-4927-41aa-9551-a36fe78334b3" providerId="ADAL" clId="{69B526B3-2CCB-4E52-A7B7-9927EEF0F17C}" dt="2019-03-07T01:09:52.181" v="7961" actId="179"/>
      <pc:docMkLst>
        <pc:docMk/>
      </pc:docMkLst>
      <pc:sldChg chg="addSp delSp modSp">
        <pc:chgData name="Miguel Equihua Zamora" userId="dca95b49-4927-41aa-9551-a36fe78334b3" providerId="ADAL" clId="{69B526B3-2CCB-4E52-A7B7-9927EEF0F17C}" dt="2019-03-06T19:48:54.534" v="7842" actId="404"/>
        <pc:sldMkLst>
          <pc:docMk/>
          <pc:sldMk cId="2853979256" sldId="256"/>
        </pc:sldMkLst>
        <pc:spChg chg="add del mod">
          <ac:chgData name="Miguel Equihua Zamora" userId="dca95b49-4927-41aa-9551-a36fe78334b3" providerId="ADAL" clId="{69B526B3-2CCB-4E52-A7B7-9927EEF0F17C}" dt="2019-03-06T05:03:30.191" v="7147"/>
          <ac:spMkLst>
            <pc:docMk/>
            <pc:sldMk cId="2853979256" sldId="256"/>
            <ac:spMk id="2" creationId="{1AE19771-E002-4C41-B349-F479C4AB27A6}"/>
          </ac:spMkLst>
        </pc:spChg>
        <pc:spChg chg="add del mod">
          <ac:chgData name="Miguel Equihua Zamora" userId="dca95b49-4927-41aa-9551-a36fe78334b3" providerId="ADAL" clId="{69B526B3-2CCB-4E52-A7B7-9927EEF0F17C}" dt="2019-03-06T05:03:30.191" v="7147"/>
          <ac:spMkLst>
            <pc:docMk/>
            <pc:sldMk cId="2853979256" sldId="256"/>
            <ac:spMk id="3" creationId="{79C58E4A-8534-4A44-AFA0-A7555BFFF4EB}"/>
          </ac:spMkLst>
        </pc:spChg>
        <pc:spChg chg="mod">
          <ac:chgData name="Miguel Equihua Zamora" userId="dca95b49-4927-41aa-9551-a36fe78334b3" providerId="ADAL" clId="{69B526B3-2CCB-4E52-A7B7-9927EEF0F17C}" dt="2019-03-06T19:48:54.534" v="7842" actId="404"/>
          <ac:spMkLst>
            <pc:docMk/>
            <pc:sldMk cId="2853979256" sldId="256"/>
            <ac:spMk id="4" creationId="{B601FC99-A691-4FDB-901F-0CCF9566A56F}"/>
          </ac:spMkLst>
        </pc:spChg>
        <pc:spChg chg="mod">
          <ac:chgData name="Miguel Equihua Zamora" userId="dca95b49-4927-41aa-9551-a36fe78334b3" providerId="ADAL" clId="{69B526B3-2CCB-4E52-A7B7-9927EEF0F17C}" dt="2019-03-06T05:05:02.496" v="7181" actId="121"/>
          <ac:spMkLst>
            <pc:docMk/>
            <pc:sldMk cId="2853979256" sldId="256"/>
            <ac:spMk id="5" creationId="{59FB0422-D057-41D7-9495-C41E1C9945CD}"/>
          </ac:spMkLst>
        </pc:spChg>
        <pc:spChg chg="add mod">
          <ac:chgData name="Miguel Equihua Zamora" userId="dca95b49-4927-41aa-9551-a36fe78334b3" providerId="ADAL" clId="{69B526B3-2CCB-4E52-A7B7-9927EEF0F17C}" dt="2019-03-06T05:06:46.151" v="7221" actId="1076"/>
          <ac:spMkLst>
            <pc:docMk/>
            <pc:sldMk cId="2853979256" sldId="256"/>
            <ac:spMk id="6" creationId="{9023F410-A53A-4DD7-AB9A-76784652C6CE}"/>
          </ac:spMkLst>
        </pc:spChg>
      </pc:sldChg>
      <pc:sldChg chg="modSp del">
        <pc:chgData name="Miguel Equihua Zamora" userId="dca95b49-4927-41aa-9551-a36fe78334b3" providerId="ADAL" clId="{69B526B3-2CCB-4E52-A7B7-9927EEF0F17C}" dt="2019-03-06T05:07:22.831" v="7233" actId="2696"/>
        <pc:sldMkLst>
          <pc:docMk/>
          <pc:sldMk cId="52517862" sldId="257"/>
        </pc:sldMkLst>
        <pc:spChg chg="mod">
          <ac:chgData name="Miguel Equihua Zamora" userId="dca95b49-4927-41aa-9551-a36fe78334b3" providerId="ADAL" clId="{69B526B3-2CCB-4E52-A7B7-9927EEF0F17C}" dt="2019-03-05T20:08:14.793" v="5908" actId="20577"/>
          <ac:spMkLst>
            <pc:docMk/>
            <pc:sldMk cId="52517862" sldId="257"/>
            <ac:spMk id="2" creationId="{25D85260-F82B-47A0-8EF2-BCD155AF6E3D}"/>
          </ac:spMkLst>
        </pc:spChg>
        <pc:spChg chg="mod">
          <ac:chgData name="Miguel Equihua Zamora" userId="dca95b49-4927-41aa-9551-a36fe78334b3" providerId="ADAL" clId="{69B526B3-2CCB-4E52-A7B7-9927EEF0F17C}" dt="2019-03-05T20:08:36.990" v="5912" actId="20577"/>
          <ac:spMkLst>
            <pc:docMk/>
            <pc:sldMk cId="52517862" sldId="257"/>
            <ac:spMk id="3" creationId="{47ECD55A-6073-48EB-89A6-4EA3EECA1886}"/>
          </ac:spMkLst>
        </pc:spChg>
      </pc:sldChg>
      <pc:sldChg chg="modSp add">
        <pc:chgData name="Miguel Equihua Zamora" userId="dca95b49-4927-41aa-9551-a36fe78334b3" providerId="ADAL" clId="{69B526B3-2CCB-4E52-A7B7-9927EEF0F17C}" dt="2019-03-07T01:02:41.313" v="7932" actId="14100"/>
        <pc:sldMkLst>
          <pc:docMk/>
          <pc:sldMk cId="2479293330" sldId="259"/>
        </pc:sldMkLst>
        <pc:spChg chg="mod">
          <ac:chgData name="Miguel Equihua Zamora" userId="dca95b49-4927-41aa-9551-a36fe78334b3" providerId="ADAL" clId="{69B526B3-2CCB-4E52-A7B7-9927EEF0F17C}" dt="2019-03-06T19:49:36.618" v="7856" actId="20577"/>
          <ac:spMkLst>
            <pc:docMk/>
            <pc:sldMk cId="2479293330" sldId="259"/>
            <ac:spMk id="2" creationId="{A2359A8A-8ECB-4464-A250-0A5030AA5090}"/>
          </ac:spMkLst>
        </pc:spChg>
        <pc:spChg chg="mod">
          <ac:chgData name="Miguel Equihua Zamora" userId="dca95b49-4927-41aa-9551-a36fe78334b3" providerId="ADAL" clId="{69B526B3-2CCB-4E52-A7B7-9927EEF0F17C}" dt="2019-03-07T01:02:41.313" v="7932" actId="14100"/>
          <ac:spMkLst>
            <pc:docMk/>
            <pc:sldMk cId="2479293330" sldId="259"/>
            <ac:spMk id="3" creationId="{157CC017-ECBA-4E01-9FB1-B40526D03ECE}"/>
          </ac:spMkLst>
        </pc:spChg>
      </pc:sldChg>
      <pc:sldChg chg="addSp delSp modSp del mod ord setBg setFolMasterObjs setClrOvrMap delDesignElem">
        <pc:chgData name="Miguel Equihua Zamora" userId="dca95b49-4927-41aa-9551-a36fe78334b3" providerId="ADAL" clId="{69B526B3-2CCB-4E52-A7B7-9927EEF0F17C}" dt="2019-03-06T19:45:42.522" v="7778" actId="2696"/>
        <pc:sldMkLst>
          <pc:docMk/>
          <pc:sldMk cId="3174080731" sldId="259"/>
        </pc:sldMkLst>
        <pc:spChg chg="mod">
          <ac:chgData name="Miguel Equihua Zamora" userId="dca95b49-4927-41aa-9551-a36fe78334b3" providerId="ADAL" clId="{69B526B3-2CCB-4E52-A7B7-9927EEF0F17C}" dt="2019-03-06T05:42:38.454" v="7656" actId="26606"/>
          <ac:spMkLst>
            <pc:docMk/>
            <pc:sldMk cId="3174080731" sldId="259"/>
            <ac:spMk id="2" creationId="{A2359A8A-8ECB-4464-A250-0A5030AA5090}"/>
          </ac:spMkLst>
        </pc:spChg>
        <pc:spChg chg="mod">
          <ac:chgData name="Miguel Equihua Zamora" userId="dca95b49-4927-41aa-9551-a36fe78334b3" providerId="ADAL" clId="{69B526B3-2CCB-4E52-A7B7-9927EEF0F17C}" dt="2019-03-06T19:43:42.633" v="7776" actId="207"/>
          <ac:spMkLst>
            <pc:docMk/>
            <pc:sldMk cId="3174080731" sldId="259"/>
            <ac:spMk id="3" creationId="{157CC017-ECBA-4E01-9FB1-B40526D03ECE}"/>
          </ac:spMkLst>
        </pc:spChg>
        <pc:spChg chg="add del mod">
          <ac:chgData name="Miguel Equihua Zamora" userId="dca95b49-4927-41aa-9551-a36fe78334b3" providerId="ADAL" clId="{69B526B3-2CCB-4E52-A7B7-9927EEF0F17C}" dt="2019-03-06T05:37:56.092" v="7617"/>
          <ac:spMkLst>
            <pc:docMk/>
            <pc:sldMk cId="3174080731" sldId="259"/>
            <ac:spMk id="4" creationId="{AD504DCD-39BE-449E-8266-1024A702379E}"/>
          </ac:spMkLst>
        </pc:spChg>
        <pc:spChg chg="add del mod">
          <ac:chgData name="Miguel Equihua Zamora" userId="dca95b49-4927-41aa-9551-a36fe78334b3" providerId="ADAL" clId="{69B526B3-2CCB-4E52-A7B7-9927EEF0F17C}" dt="2019-03-06T05:37:56.092" v="7617"/>
          <ac:spMkLst>
            <pc:docMk/>
            <pc:sldMk cId="3174080731" sldId="259"/>
            <ac:spMk id="5" creationId="{7A3D0366-EB45-4536-926F-AA5640544950}"/>
          </ac:spMkLst>
        </pc:spChg>
        <pc:spChg chg="add del mod">
          <ac:chgData name="Miguel Equihua Zamora" userId="dca95b49-4927-41aa-9551-a36fe78334b3" providerId="ADAL" clId="{69B526B3-2CCB-4E52-A7B7-9927EEF0F17C}" dt="2019-03-06T05:40:00.545" v="7633"/>
          <ac:spMkLst>
            <pc:docMk/>
            <pc:sldMk cId="3174080731" sldId="259"/>
            <ac:spMk id="6" creationId="{0026AF1B-E9C8-41DC-86D0-9B03377CFC57}"/>
          </ac:spMkLst>
        </pc:spChg>
        <pc:spChg chg="add del mod">
          <ac:chgData name="Miguel Equihua Zamora" userId="dca95b49-4927-41aa-9551-a36fe78334b3" providerId="ADAL" clId="{69B526B3-2CCB-4E52-A7B7-9927EEF0F17C}" dt="2019-03-06T05:40:00.545" v="7633"/>
          <ac:spMkLst>
            <pc:docMk/>
            <pc:sldMk cId="3174080731" sldId="259"/>
            <ac:spMk id="7" creationId="{6BA140BC-F98F-4263-94DD-4358CE103E0C}"/>
          </ac:spMkLst>
        </pc:spChg>
        <pc:spChg chg="add del mod">
          <ac:chgData name="Miguel Equihua Zamora" userId="dca95b49-4927-41aa-9551-a36fe78334b3" providerId="ADAL" clId="{69B526B3-2CCB-4E52-A7B7-9927EEF0F17C}" dt="2019-03-06T05:40:36.610" v="7642"/>
          <ac:spMkLst>
            <pc:docMk/>
            <pc:sldMk cId="3174080731" sldId="259"/>
            <ac:spMk id="8" creationId="{B30B5405-A330-4431-9B44-B648F2A3C313}"/>
          </ac:spMkLst>
        </pc:spChg>
        <pc:spChg chg="add del mod">
          <ac:chgData name="Miguel Equihua Zamora" userId="dca95b49-4927-41aa-9551-a36fe78334b3" providerId="ADAL" clId="{69B526B3-2CCB-4E52-A7B7-9927EEF0F17C}" dt="2019-03-06T05:40:36.610" v="7642"/>
          <ac:spMkLst>
            <pc:docMk/>
            <pc:sldMk cId="3174080731" sldId="259"/>
            <ac:spMk id="9" creationId="{A6CC4EA4-9BB9-439F-86D3-8263DFAB0E7E}"/>
          </ac:spMkLst>
        </pc:spChg>
        <pc:spChg chg="add mod">
          <ac:chgData name="Miguel Equihua Zamora" userId="dca95b49-4927-41aa-9551-a36fe78334b3" providerId="ADAL" clId="{69B526B3-2CCB-4E52-A7B7-9927EEF0F17C}" dt="2019-03-06T05:39:00.291" v="7625" actId="27636"/>
          <ac:spMkLst>
            <pc:docMk/>
            <pc:sldMk cId="3174080731" sldId="259"/>
            <ac:spMk id="25" creationId="{3C01D5D3-1661-47AB-AB67-8FC671844D2D}"/>
          </ac:spMkLst>
        </pc:spChg>
        <pc:spChg chg="add">
          <ac:chgData name="Miguel Equihua Zamora" userId="dca95b49-4927-41aa-9551-a36fe78334b3" providerId="ADAL" clId="{69B526B3-2CCB-4E52-A7B7-9927EEF0F17C}" dt="2019-03-06T05:42:38.454" v="7656" actId="26606"/>
          <ac:spMkLst>
            <pc:docMk/>
            <pc:sldMk cId="3174080731" sldId="259"/>
            <ac:spMk id="37" creationId="{4038CB10-1F5C-4D54-9DF7-12586DE5B007}"/>
          </ac:spMkLst>
        </pc:spChg>
        <pc:spChg chg="add">
          <ac:chgData name="Miguel Equihua Zamora" userId="dca95b49-4927-41aa-9551-a36fe78334b3" providerId="ADAL" clId="{69B526B3-2CCB-4E52-A7B7-9927EEF0F17C}" dt="2019-03-06T05:42:38.454" v="7656" actId="26606"/>
          <ac:spMkLst>
            <pc:docMk/>
            <pc:sldMk cId="3174080731" sldId="259"/>
            <ac:spMk id="39" creationId="{73ED6512-6858-4552-B699-9A97FE9A4EA2}"/>
          </ac:spMkLst>
        </pc:spChg>
        <pc:spChg chg="add del">
          <ac:chgData name="Miguel Equihua Zamora" userId="dca95b49-4927-41aa-9551-a36fe78334b3" providerId="ADAL" clId="{69B526B3-2CCB-4E52-A7B7-9927EEF0F17C}" dt="2019-03-06T05:03:09.133" v="7141"/>
          <ac:spMkLst>
            <pc:docMk/>
            <pc:sldMk cId="3174080731" sldId="259"/>
            <ac:spMk id="71" creationId="{C0B27210-D0CA-4654-B3E3-9ABB4F178EA1}"/>
          </ac:spMkLst>
        </pc:spChg>
        <pc:spChg chg="add del">
          <ac:chgData name="Miguel Equihua Zamora" userId="dca95b49-4927-41aa-9551-a36fe78334b3" providerId="ADAL" clId="{69B526B3-2CCB-4E52-A7B7-9927EEF0F17C}" dt="2019-03-06T05:03:09.133" v="7141"/>
          <ac:spMkLst>
            <pc:docMk/>
            <pc:sldMk cId="3174080731" sldId="259"/>
            <ac:spMk id="73" creationId="{1DB7C82F-AB7E-4F0C-B829-FA1B9C415180}"/>
          </ac:spMkLst>
        </pc:spChg>
        <pc:spChg chg="add del">
          <ac:chgData name="Miguel Equihua Zamora" userId="dca95b49-4927-41aa-9551-a36fe78334b3" providerId="ADAL" clId="{69B526B3-2CCB-4E52-A7B7-9927EEF0F17C}" dt="2019-03-06T05:03:09.133" v="7141"/>
          <ac:spMkLst>
            <pc:docMk/>
            <pc:sldMk cId="3174080731" sldId="259"/>
            <ac:spMk id="75" creationId="{70B66945-4967-4040-926D-DCA44313CDAB}"/>
          </ac:spMkLst>
        </pc:spChg>
        <pc:spChg chg="add del">
          <ac:chgData name="Miguel Equihua Zamora" userId="dca95b49-4927-41aa-9551-a36fe78334b3" providerId="ADAL" clId="{69B526B3-2CCB-4E52-A7B7-9927EEF0F17C}" dt="2019-03-06T05:25:31.859" v="7503" actId="26606"/>
          <ac:spMkLst>
            <pc:docMk/>
            <pc:sldMk cId="3174080731" sldId="259"/>
            <ac:spMk id="77" creationId="{34244EF8-D73A-40E1-BE73-D46E6B4B04ED}"/>
          </ac:spMkLst>
        </pc:spChg>
        <pc:spChg chg="add del">
          <ac:chgData name="Miguel Equihua Zamora" userId="dca95b49-4927-41aa-9551-a36fe78334b3" providerId="ADAL" clId="{69B526B3-2CCB-4E52-A7B7-9927EEF0F17C}" dt="2019-03-06T05:25:31.859" v="7503" actId="26606"/>
          <ac:spMkLst>
            <pc:docMk/>
            <pc:sldMk cId="3174080731" sldId="259"/>
            <ac:spMk id="16388" creationId="{559AE206-7EBA-4D33-8BC9-9D8158553F0E}"/>
          </ac:spMkLst>
        </pc:spChg>
        <pc:spChg chg="add del">
          <ac:chgData name="Miguel Equihua Zamora" userId="dca95b49-4927-41aa-9551-a36fe78334b3" providerId="ADAL" clId="{69B526B3-2CCB-4E52-A7B7-9927EEF0F17C}" dt="2019-03-06T05:25:31.859" v="7503" actId="26606"/>
          <ac:spMkLst>
            <pc:docMk/>
            <pc:sldMk cId="3174080731" sldId="259"/>
            <ac:spMk id="16389" creationId="{6437D937-A7F1-4011-92B4-328E5BE1B166}"/>
          </ac:spMkLst>
        </pc:spChg>
        <pc:spChg chg="add del">
          <ac:chgData name="Miguel Equihua Zamora" userId="dca95b49-4927-41aa-9551-a36fe78334b3" providerId="ADAL" clId="{69B526B3-2CCB-4E52-A7B7-9927EEF0F17C}" dt="2019-03-06T05:25:31.859" v="7503" actId="26606"/>
          <ac:spMkLst>
            <pc:docMk/>
            <pc:sldMk cId="3174080731" sldId="259"/>
            <ac:spMk id="16390" creationId="{B672F332-AF08-46C6-94F0-77684310D7B7}"/>
          </ac:spMkLst>
        </pc:spChg>
        <pc:spChg chg="add del">
          <ac:chgData name="Miguel Equihua Zamora" userId="dca95b49-4927-41aa-9551-a36fe78334b3" providerId="ADAL" clId="{69B526B3-2CCB-4E52-A7B7-9927EEF0F17C}" dt="2019-03-06T05:25:34.954" v="7505" actId="26606"/>
          <ac:spMkLst>
            <pc:docMk/>
            <pc:sldMk cId="3174080731" sldId="259"/>
            <ac:spMk id="16392" creationId="{C0B27210-D0CA-4654-B3E3-9ABB4F178EA1}"/>
          </ac:spMkLst>
        </pc:spChg>
        <pc:spChg chg="add del">
          <ac:chgData name="Miguel Equihua Zamora" userId="dca95b49-4927-41aa-9551-a36fe78334b3" providerId="ADAL" clId="{69B526B3-2CCB-4E52-A7B7-9927EEF0F17C}" dt="2019-03-06T05:25:34.954" v="7505" actId="26606"/>
          <ac:spMkLst>
            <pc:docMk/>
            <pc:sldMk cId="3174080731" sldId="259"/>
            <ac:spMk id="16393" creationId="{1DB7C82F-AB7E-4F0C-B829-FA1B9C415180}"/>
          </ac:spMkLst>
        </pc:spChg>
        <pc:spChg chg="add del">
          <ac:chgData name="Miguel Equihua Zamora" userId="dca95b49-4927-41aa-9551-a36fe78334b3" providerId="ADAL" clId="{69B526B3-2CCB-4E52-A7B7-9927EEF0F17C}" dt="2019-03-06T05:25:34.954" v="7505" actId="26606"/>
          <ac:spMkLst>
            <pc:docMk/>
            <pc:sldMk cId="3174080731" sldId="259"/>
            <ac:spMk id="16394" creationId="{70B66945-4967-4040-926D-DCA44313CDAB}"/>
          </ac:spMkLst>
        </pc:spChg>
        <pc:spChg chg="add del">
          <ac:chgData name="Miguel Equihua Zamora" userId="dca95b49-4927-41aa-9551-a36fe78334b3" providerId="ADAL" clId="{69B526B3-2CCB-4E52-A7B7-9927EEF0F17C}" dt="2019-03-06T05:25:37.955" v="7507" actId="26606"/>
          <ac:spMkLst>
            <pc:docMk/>
            <pc:sldMk cId="3174080731" sldId="259"/>
            <ac:spMk id="16396" creationId="{71FC7D98-7B8B-402A-90FC-F027482F2142}"/>
          </ac:spMkLst>
        </pc:spChg>
        <pc:spChg chg="add del">
          <ac:chgData name="Miguel Equihua Zamora" userId="dca95b49-4927-41aa-9551-a36fe78334b3" providerId="ADAL" clId="{69B526B3-2CCB-4E52-A7B7-9927EEF0F17C}" dt="2019-03-06T05:25:37.955" v="7507" actId="26606"/>
          <ac:spMkLst>
            <pc:docMk/>
            <pc:sldMk cId="3174080731" sldId="259"/>
            <ac:spMk id="16397" creationId="{AD7356EA-285B-4E5D-8FEC-104659A4FD2C}"/>
          </ac:spMkLst>
        </pc:spChg>
        <pc:spChg chg="add del">
          <ac:chgData name="Miguel Equihua Zamora" userId="dca95b49-4927-41aa-9551-a36fe78334b3" providerId="ADAL" clId="{69B526B3-2CCB-4E52-A7B7-9927EEF0F17C}" dt="2019-03-06T05:25:49.349" v="7509" actId="26606"/>
          <ac:spMkLst>
            <pc:docMk/>
            <pc:sldMk cId="3174080731" sldId="259"/>
            <ac:spMk id="16399" creationId="{605494DE-B078-4D87-BB01-C84320618DAD}"/>
          </ac:spMkLst>
        </pc:spChg>
        <pc:spChg chg="add del">
          <ac:chgData name="Miguel Equihua Zamora" userId="dca95b49-4927-41aa-9551-a36fe78334b3" providerId="ADAL" clId="{69B526B3-2CCB-4E52-A7B7-9927EEF0F17C}" dt="2019-03-06T05:25:49.349" v="7509" actId="26606"/>
          <ac:spMkLst>
            <pc:docMk/>
            <pc:sldMk cId="3174080731" sldId="259"/>
            <ac:spMk id="16400" creationId="{9A0576B0-CD8C-4661-95C8-A9F2CE7CDDB0}"/>
          </ac:spMkLst>
        </pc:spChg>
        <pc:spChg chg="add del">
          <ac:chgData name="Miguel Equihua Zamora" userId="dca95b49-4927-41aa-9551-a36fe78334b3" providerId="ADAL" clId="{69B526B3-2CCB-4E52-A7B7-9927EEF0F17C}" dt="2019-03-06T05:25:49.349" v="7509" actId="26606"/>
          <ac:spMkLst>
            <pc:docMk/>
            <pc:sldMk cId="3174080731" sldId="259"/>
            <ac:spMk id="16401" creationId="{3FF60E2B-3919-423C-B1FF-56CDE6681165}"/>
          </ac:spMkLst>
        </pc:spChg>
        <pc:spChg chg="add del">
          <ac:chgData name="Miguel Equihua Zamora" userId="dca95b49-4927-41aa-9551-a36fe78334b3" providerId="ADAL" clId="{69B526B3-2CCB-4E52-A7B7-9927EEF0F17C}" dt="2019-03-06T05:30:16.487" v="7552"/>
          <ac:spMkLst>
            <pc:docMk/>
            <pc:sldMk cId="3174080731" sldId="259"/>
            <ac:spMk id="16403" creationId="{1DB7C82F-AB7E-4F0C-B829-FA1B9C415180}"/>
          </ac:spMkLst>
        </pc:spChg>
        <pc:spChg chg="add del">
          <ac:chgData name="Miguel Equihua Zamora" userId="dca95b49-4927-41aa-9551-a36fe78334b3" providerId="ADAL" clId="{69B526B3-2CCB-4E52-A7B7-9927EEF0F17C}" dt="2019-03-06T05:30:16.487" v="7552"/>
          <ac:spMkLst>
            <pc:docMk/>
            <pc:sldMk cId="3174080731" sldId="259"/>
            <ac:spMk id="16404" creationId="{F55FFF17-D3D5-4F58-BA56-54EA901CE038}"/>
          </ac:spMkLst>
        </pc:spChg>
        <pc:picChg chg="add del mod">
          <ac:chgData name="Miguel Equihua Zamora" userId="dca95b49-4927-41aa-9551-a36fe78334b3" providerId="ADAL" clId="{69B526B3-2CCB-4E52-A7B7-9927EEF0F17C}" dt="2019-03-06T05:39:25.306" v="7628"/>
          <ac:picMkLst>
            <pc:docMk/>
            <pc:sldMk cId="3174080731" sldId="259"/>
            <ac:picMk id="26" creationId="{5AF48DAA-868A-4494-A75D-E03F59D6BE9A}"/>
          </ac:picMkLst>
        </pc:picChg>
        <pc:picChg chg="add del">
          <ac:chgData name="Miguel Equihua Zamora" userId="dca95b49-4927-41aa-9551-a36fe78334b3" providerId="ADAL" clId="{69B526B3-2CCB-4E52-A7B7-9927EEF0F17C}" dt="2019-03-06T05:39:29.726" v="7630"/>
          <ac:picMkLst>
            <pc:docMk/>
            <pc:sldMk cId="3174080731" sldId="259"/>
            <ac:picMk id="27" creationId="{C6D69D92-226F-412A-81A3-6F7CECAA4F5E}"/>
          </ac:picMkLst>
        </pc:picChg>
        <pc:picChg chg="add del">
          <ac:chgData name="Miguel Equihua Zamora" userId="dca95b49-4927-41aa-9551-a36fe78334b3" providerId="ADAL" clId="{69B526B3-2CCB-4E52-A7B7-9927EEF0F17C}" dt="2019-03-06T05:40:18.823" v="7637"/>
          <ac:picMkLst>
            <pc:docMk/>
            <pc:sldMk cId="3174080731" sldId="259"/>
            <ac:picMk id="28" creationId="{79EC94A7-0122-4F6A-AF95-484A2BEBCE5B}"/>
          </ac:picMkLst>
        </pc:picChg>
        <pc:picChg chg="add del mod">
          <ac:chgData name="Miguel Equihua Zamora" userId="dca95b49-4927-41aa-9551-a36fe78334b3" providerId="ADAL" clId="{69B526B3-2CCB-4E52-A7B7-9927EEF0F17C}" dt="2019-03-06T05:40:30.635" v="7640"/>
          <ac:picMkLst>
            <pc:docMk/>
            <pc:sldMk cId="3174080731" sldId="259"/>
            <ac:picMk id="31" creationId="{8DFC561C-C74B-42C1-A771-9715804A149D}"/>
          </ac:picMkLst>
        </pc:picChg>
        <pc:picChg chg="add mod ord">
          <ac:chgData name="Miguel Equihua Zamora" userId="dca95b49-4927-41aa-9551-a36fe78334b3" providerId="ADAL" clId="{69B526B3-2CCB-4E52-A7B7-9927EEF0F17C}" dt="2019-03-06T05:42:38.454" v="7656" actId="26606"/>
          <ac:picMkLst>
            <pc:docMk/>
            <pc:sldMk cId="3174080731" sldId="259"/>
            <ac:picMk id="32" creationId="{1280B39D-A600-48C0-B21D-8F02EBFE1D56}"/>
          </ac:picMkLst>
        </pc:picChg>
        <pc:picChg chg="add del">
          <ac:chgData name="Miguel Equihua Zamora" userId="dca95b49-4927-41aa-9551-a36fe78334b3" providerId="ADAL" clId="{69B526B3-2CCB-4E52-A7B7-9927EEF0F17C}" dt="2019-03-06T05:41:03.859" v="7644"/>
          <ac:picMkLst>
            <pc:docMk/>
            <pc:sldMk cId="3174080731" sldId="259"/>
            <ac:picMk id="35" creationId="{54ABD906-359D-4E28-9795-2A8DABEBFCED}"/>
          </ac:picMkLst>
        </pc:picChg>
        <pc:picChg chg="add del">
          <ac:chgData name="Miguel Equihua Zamora" userId="dca95b49-4927-41aa-9551-a36fe78334b3" providerId="ADAL" clId="{69B526B3-2CCB-4E52-A7B7-9927EEF0F17C}" dt="2019-03-06T05:42:33.899" v="7655" actId="478"/>
          <ac:picMkLst>
            <pc:docMk/>
            <pc:sldMk cId="3174080731" sldId="259"/>
            <ac:picMk id="36" creationId="{CE49C564-F881-4890-9DC4-F62CF97B56FD}"/>
          </ac:picMkLst>
        </pc:picChg>
        <pc:picChg chg="add del mod">
          <ac:chgData name="Miguel Equihua Zamora" userId="dca95b49-4927-41aa-9551-a36fe78334b3" providerId="ADAL" clId="{69B526B3-2CCB-4E52-A7B7-9927EEF0F17C}" dt="2019-03-06T05:37:46.061" v="7616"/>
          <ac:picMkLst>
            <pc:docMk/>
            <pc:sldMk cId="3174080731" sldId="259"/>
            <ac:picMk id="16386" creationId="{21E954D3-45A2-45F8-A455-7AE1541A02D1}"/>
          </ac:picMkLst>
        </pc:picChg>
        <pc:cxnChg chg="add del">
          <ac:chgData name="Miguel Equihua Zamora" userId="dca95b49-4927-41aa-9551-a36fe78334b3" providerId="ADAL" clId="{69B526B3-2CCB-4E52-A7B7-9927EEF0F17C}" dt="2019-03-06T05:25:31.859" v="7503" actId="26606"/>
          <ac:cxnSpMkLst>
            <pc:docMk/>
            <pc:sldMk cId="3174080731" sldId="259"/>
            <ac:cxnSpMk id="79" creationId="{9E8E38ED-369A-44C2-B635-0BED0E48A6E8}"/>
          </ac:cxnSpMkLst>
        </pc:cxnChg>
      </pc:sldChg>
      <pc:sldChg chg="addSp delSp add del setBg delDesignElem">
        <pc:chgData name="Miguel Equihua Zamora" userId="dca95b49-4927-41aa-9551-a36fe78334b3" providerId="ADAL" clId="{69B526B3-2CCB-4E52-A7B7-9927EEF0F17C}" dt="2019-03-06T19:46:03.025" v="7801"/>
        <pc:sldMkLst>
          <pc:docMk/>
          <pc:sldMk cId="4285407238" sldId="259"/>
        </pc:sldMkLst>
        <pc:spChg chg="add del">
          <ac:chgData name="Miguel Equihua Zamora" userId="dca95b49-4927-41aa-9551-a36fe78334b3" providerId="ADAL" clId="{69B526B3-2CCB-4E52-A7B7-9927EEF0F17C}" dt="2019-03-06T19:46:03.025" v="7801"/>
          <ac:spMkLst>
            <pc:docMk/>
            <pc:sldMk cId="4285407238" sldId="259"/>
            <ac:spMk id="37" creationId="{4038CB10-1F5C-4D54-9DF7-12586DE5B007}"/>
          </ac:spMkLst>
        </pc:spChg>
        <pc:spChg chg="add del">
          <ac:chgData name="Miguel Equihua Zamora" userId="dca95b49-4927-41aa-9551-a36fe78334b3" providerId="ADAL" clId="{69B526B3-2CCB-4E52-A7B7-9927EEF0F17C}" dt="2019-03-06T19:46:03.025" v="7801"/>
          <ac:spMkLst>
            <pc:docMk/>
            <pc:sldMk cId="4285407238" sldId="259"/>
            <ac:spMk id="39" creationId="{73ED6512-6858-4552-B699-9A97FE9A4EA2}"/>
          </ac:spMkLst>
        </pc:spChg>
      </pc:sldChg>
      <pc:sldChg chg="addSp delSp modSp add mod ord setBg setClrOvrMap delDesignElem">
        <pc:chgData name="Miguel Equihua Zamora" userId="dca95b49-4927-41aa-9551-a36fe78334b3" providerId="ADAL" clId="{69B526B3-2CCB-4E52-A7B7-9927EEF0F17C}" dt="2019-03-06T05:03:09.133" v="7141"/>
        <pc:sldMkLst>
          <pc:docMk/>
          <pc:sldMk cId="541588685" sldId="260"/>
        </pc:sldMkLst>
        <pc:spChg chg="mod">
          <ac:chgData name="Miguel Equihua Zamora" userId="dca95b49-4927-41aa-9551-a36fe78334b3" providerId="ADAL" clId="{69B526B3-2CCB-4E52-A7B7-9927EEF0F17C}" dt="2019-03-05T20:26:52.167" v="6084" actId="790"/>
          <ac:spMkLst>
            <pc:docMk/>
            <pc:sldMk cId="541588685" sldId="260"/>
            <ac:spMk id="2" creationId="{D569D276-4D1B-4BF7-9A71-064FF0084810}"/>
          </ac:spMkLst>
        </pc:spChg>
        <pc:spChg chg="mod">
          <ac:chgData name="Miguel Equihua Zamora" userId="dca95b49-4927-41aa-9551-a36fe78334b3" providerId="ADAL" clId="{69B526B3-2CCB-4E52-A7B7-9927EEF0F17C}" dt="2019-03-05T20:26:52.167" v="6084" actId="790"/>
          <ac:spMkLst>
            <pc:docMk/>
            <pc:sldMk cId="541588685" sldId="260"/>
            <ac:spMk id="3" creationId="{3560FEFB-B261-42FE-A037-1523CEA6A11A}"/>
          </ac:spMkLst>
        </pc:spChg>
        <pc:spChg chg="add del">
          <ac:chgData name="Miguel Equihua Zamora" userId="dca95b49-4927-41aa-9551-a36fe78334b3" providerId="ADAL" clId="{69B526B3-2CCB-4E52-A7B7-9927EEF0F17C}" dt="2019-03-05T20:25:40.133" v="6068" actId="26606"/>
          <ac:spMkLst>
            <pc:docMk/>
            <pc:sldMk cId="541588685" sldId="260"/>
            <ac:spMk id="6" creationId="{AB45A142-4255-493C-8284-5D566C121B10}"/>
          </ac:spMkLst>
        </pc:spChg>
        <pc:spChg chg="add del">
          <ac:chgData name="Miguel Equihua Zamora" userId="dca95b49-4927-41aa-9551-a36fe78334b3" providerId="ADAL" clId="{69B526B3-2CCB-4E52-A7B7-9927EEF0F17C}" dt="2019-03-05T20:25:18.695" v="6066" actId="26606"/>
          <ac:spMkLst>
            <pc:docMk/>
            <pc:sldMk cId="541588685" sldId="260"/>
            <ac:spMk id="9" creationId="{1DB7C82F-AB7E-4F0C-B829-FA1B9C415180}"/>
          </ac:spMkLst>
        </pc:spChg>
        <pc:spChg chg="add del">
          <ac:chgData name="Miguel Equihua Zamora" userId="dca95b49-4927-41aa-9551-a36fe78334b3" providerId="ADAL" clId="{69B526B3-2CCB-4E52-A7B7-9927EEF0F17C}" dt="2019-03-05T20:25:51.877" v="6070" actId="26606"/>
          <ac:spMkLst>
            <pc:docMk/>
            <pc:sldMk cId="541588685" sldId="260"/>
            <ac:spMk id="13" creationId="{CF62D2A7-8207-488C-9F46-316BA81A16C8}"/>
          </ac:spMkLst>
        </pc:spChg>
        <pc:spChg chg="add del">
          <ac:chgData name="Miguel Equihua Zamora" userId="dca95b49-4927-41aa-9551-a36fe78334b3" providerId="ADAL" clId="{69B526B3-2CCB-4E52-A7B7-9927EEF0F17C}" dt="2019-03-05T20:25:57.625" v="6072" actId="26606"/>
          <ac:spMkLst>
            <pc:docMk/>
            <pc:sldMk cId="541588685" sldId="260"/>
            <ac:spMk id="15" creationId="{2C6334C2-F73F-4B3B-A626-DD5F69DF6ED0}"/>
          </ac:spMkLst>
        </pc:spChg>
        <pc:spChg chg="add del">
          <ac:chgData name="Miguel Equihua Zamora" userId="dca95b49-4927-41aa-9551-a36fe78334b3" providerId="ADAL" clId="{69B526B3-2CCB-4E52-A7B7-9927EEF0F17C}" dt="2019-03-05T20:25:59.754" v="6074" actId="26606"/>
          <ac:spMkLst>
            <pc:docMk/>
            <pc:sldMk cId="541588685" sldId="260"/>
            <ac:spMk id="17" creationId="{CF62D2A7-8207-488C-9F46-316BA81A16C8}"/>
          </ac:spMkLst>
        </pc:spChg>
        <pc:spChg chg="add del">
          <ac:chgData name="Miguel Equihua Zamora" userId="dca95b49-4927-41aa-9551-a36fe78334b3" providerId="ADAL" clId="{69B526B3-2CCB-4E52-A7B7-9927EEF0F17C}" dt="2019-03-05T20:26:04.075" v="6076" actId="26606"/>
          <ac:spMkLst>
            <pc:docMk/>
            <pc:sldMk cId="541588685" sldId="260"/>
            <ac:spMk id="19" creationId="{2C6334C2-F73F-4B3B-A626-DD5F69DF6ED0}"/>
          </ac:spMkLst>
        </pc:spChg>
        <pc:spChg chg="add del">
          <ac:chgData name="Miguel Equihua Zamora" userId="dca95b49-4927-41aa-9551-a36fe78334b3" providerId="ADAL" clId="{69B526B3-2CCB-4E52-A7B7-9927EEF0F17C}" dt="2019-03-05T20:26:08.101" v="6078" actId="26606"/>
          <ac:spMkLst>
            <pc:docMk/>
            <pc:sldMk cId="541588685" sldId="260"/>
            <ac:spMk id="21" creationId="{C0B27210-D0CA-4654-B3E3-9ABB4F178EA1}"/>
          </ac:spMkLst>
        </pc:spChg>
        <pc:spChg chg="add del">
          <ac:chgData name="Miguel Equihua Zamora" userId="dca95b49-4927-41aa-9551-a36fe78334b3" providerId="ADAL" clId="{69B526B3-2CCB-4E52-A7B7-9927EEF0F17C}" dt="2019-03-05T20:26:08.101" v="6078" actId="26606"/>
          <ac:spMkLst>
            <pc:docMk/>
            <pc:sldMk cId="541588685" sldId="260"/>
            <ac:spMk id="22" creationId="{1DB7C82F-AB7E-4F0C-B829-FA1B9C415180}"/>
          </ac:spMkLst>
        </pc:spChg>
        <pc:spChg chg="add del">
          <ac:chgData name="Miguel Equihua Zamora" userId="dca95b49-4927-41aa-9551-a36fe78334b3" providerId="ADAL" clId="{69B526B3-2CCB-4E52-A7B7-9927EEF0F17C}" dt="2019-03-05T20:26:08.101" v="6078" actId="26606"/>
          <ac:spMkLst>
            <pc:docMk/>
            <pc:sldMk cId="541588685" sldId="260"/>
            <ac:spMk id="23" creationId="{70B66945-4967-4040-926D-DCA44313CDAB}"/>
          </ac:spMkLst>
        </pc:spChg>
        <pc:spChg chg="add del">
          <ac:chgData name="Miguel Equihua Zamora" userId="dca95b49-4927-41aa-9551-a36fe78334b3" providerId="ADAL" clId="{69B526B3-2CCB-4E52-A7B7-9927EEF0F17C}" dt="2019-03-06T05:03:09.133" v="7141"/>
          <ac:spMkLst>
            <pc:docMk/>
            <pc:sldMk cId="541588685" sldId="260"/>
            <ac:spMk id="25" creationId="{BCC55ACC-A2F6-403C-A3A4-D59B3734D45F}"/>
          </ac:spMkLst>
        </pc:spChg>
        <pc:picChg chg="add mod">
          <ac:chgData name="Miguel Equihua Zamora" userId="dca95b49-4927-41aa-9551-a36fe78334b3" providerId="ADAL" clId="{69B526B3-2CCB-4E52-A7B7-9927EEF0F17C}" dt="2019-03-05T20:26:08.122" v="6079" actId="26606"/>
          <ac:picMkLst>
            <pc:docMk/>
            <pc:sldMk cId="541588685" sldId="260"/>
            <ac:picMk id="4" creationId="{77AECE58-1C47-47DA-AEAF-243E2D5DD9E9}"/>
          </ac:picMkLst>
        </pc:picChg>
        <pc:cxnChg chg="add del">
          <ac:chgData name="Miguel Equihua Zamora" userId="dca95b49-4927-41aa-9551-a36fe78334b3" providerId="ADAL" clId="{69B526B3-2CCB-4E52-A7B7-9927EEF0F17C}" dt="2019-03-05T20:25:40.133" v="6068" actId="26606"/>
          <ac:cxnSpMkLst>
            <pc:docMk/>
            <pc:sldMk cId="541588685" sldId="260"/>
            <ac:cxnSpMk id="11" creationId="{38FB9660-F42F-4313-BBC4-47C007FE484C}"/>
          </ac:cxnSpMkLst>
        </pc:cxnChg>
      </pc:sldChg>
      <pc:sldChg chg="modSp">
        <pc:chgData name="Miguel Equihua Zamora" userId="dca95b49-4927-41aa-9551-a36fe78334b3" providerId="ADAL" clId="{69B526B3-2CCB-4E52-A7B7-9927EEF0F17C}" dt="2019-03-05T19:47:36.644" v="5846" actId="20577"/>
        <pc:sldMkLst>
          <pc:docMk/>
          <pc:sldMk cId="210553615" sldId="266"/>
        </pc:sldMkLst>
        <pc:spChg chg="mod">
          <ac:chgData name="Miguel Equihua Zamora" userId="dca95b49-4927-41aa-9551-a36fe78334b3" providerId="ADAL" clId="{69B526B3-2CCB-4E52-A7B7-9927EEF0F17C}" dt="2019-03-05T19:47:36.644" v="5846" actId="20577"/>
          <ac:spMkLst>
            <pc:docMk/>
            <pc:sldMk cId="210553615" sldId="266"/>
            <ac:spMk id="3" creationId="{C0AD5765-F3C4-45E5-A5A5-FD476C8F2146}"/>
          </ac:spMkLst>
        </pc:spChg>
      </pc:sldChg>
      <pc:sldChg chg="addSp modSp add">
        <pc:chgData name="Miguel Equihua Zamora" userId="dca95b49-4927-41aa-9551-a36fe78334b3" providerId="ADAL" clId="{69B526B3-2CCB-4E52-A7B7-9927EEF0F17C}" dt="2019-03-06T19:58:09.915" v="7904" actId="27636"/>
        <pc:sldMkLst>
          <pc:docMk/>
          <pc:sldMk cId="904482297" sldId="273"/>
        </pc:sldMkLst>
        <pc:spChg chg="mod">
          <ac:chgData name="Miguel Equihua Zamora" userId="dca95b49-4927-41aa-9551-a36fe78334b3" providerId="ADAL" clId="{69B526B3-2CCB-4E52-A7B7-9927EEF0F17C}" dt="2019-03-06T19:55:13.125" v="7882" actId="403"/>
          <ac:spMkLst>
            <pc:docMk/>
            <pc:sldMk cId="904482297" sldId="273"/>
            <ac:spMk id="2" creationId="{D37ED2B3-C9FB-42A2-A85F-D04952A5564F}"/>
          </ac:spMkLst>
        </pc:spChg>
        <pc:spChg chg="mod">
          <ac:chgData name="Miguel Equihua Zamora" userId="dca95b49-4927-41aa-9551-a36fe78334b3" providerId="ADAL" clId="{69B526B3-2CCB-4E52-A7B7-9927EEF0F17C}" dt="2019-03-06T19:58:09.915" v="7904" actId="27636"/>
          <ac:spMkLst>
            <pc:docMk/>
            <pc:sldMk cId="904482297" sldId="273"/>
            <ac:spMk id="3" creationId="{D6A896FE-B6BA-4F51-91D8-D3F5F0309C09}"/>
          </ac:spMkLst>
        </pc:spChg>
        <pc:spChg chg="add mod">
          <ac:chgData name="Miguel Equihua Zamora" userId="dca95b49-4927-41aa-9551-a36fe78334b3" providerId="ADAL" clId="{69B526B3-2CCB-4E52-A7B7-9927EEF0F17C}" dt="2019-03-06T05:09:26.024" v="7256" actId="113"/>
          <ac:spMkLst>
            <pc:docMk/>
            <pc:sldMk cId="904482297" sldId="273"/>
            <ac:spMk id="4" creationId="{7B19DF76-2154-4CB4-A552-57D0186218C8}"/>
          </ac:spMkLst>
        </pc:spChg>
      </pc:sldChg>
      <pc:sldChg chg="addSp modSp add">
        <pc:chgData name="Miguel Equihua Zamora" userId="dca95b49-4927-41aa-9551-a36fe78334b3" providerId="ADAL" clId="{69B526B3-2CCB-4E52-A7B7-9927EEF0F17C}" dt="2019-03-06T05:10:52.412" v="7296" actId="5793"/>
        <pc:sldMkLst>
          <pc:docMk/>
          <pc:sldMk cId="3619710132" sldId="274"/>
        </pc:sldMkLst>
        <pc:spChg chg="mod">
          <ac:chgData name="Miguel Equihua Zamora" userId="dca95b49-4927-41aa-9551-a36fe78334b3" providerId="ADAL" clId="{69B526B3-2CCB-4E52-A7B7-9927EEF0F17C}" dt="2019-03-06T05:09:49.792" v="7258" actId="14100"/>
          <ac:spMkLst>
            <pc:docMk/>
            <pc:sldMk cId="3619710132" sldId="274"/>
            <ac:spMk id="2" creationId="{DC2DFF9C-3FDE-4E07-9AE8-1FBB7B97F0FF}"/>
          </ac:spMkLst>
        </pc:spChg>
        <pc:spChg chg="mod">
          <ac:chgData name="Miguel Equihua Zamora" userId="dca95b49-4927-41aa-9551-a36fe78334b3" providerId="ADAL" clId="{69B526B3-2CCB-4E52-A7B7-9927EEF0F17C}" dt="2019-03-06T05:10:52.412" v="7296" actId="5793"/>
          <ac:spMkLst>
            <pc:docMk/>
            <pc:sldMk cId="3619710132" sldId="274"/>
            <ac:spMk id="3" creationId="{7BA788B2-440C-473C-9760-157C0F8BA96A}"/>
          </ac:spMkLst>
        </pc:spChg>
        <pc:spChg chg="add mod">
          <ac:chgData name="Miguel Equihua Zamora" userId="dca95b49-4927-41aa-9551-a36fe78334b3" providerId="ADAL" clId="{69B526B3-2CCB-4E52-A7B7-9927EEF0F17C}" dt="2019-03-06T05:10:17.876" v="7284" actId="1036"/>
          <ac:spMkLst>
            <pc:docMk/>
            <pc:sldMk cId="3619710132" sldId="274"/>
            <ac:spMk id="4" creationId="{3CDB3E55-98C7-4641-8A5F-14F7B7DA273F}"/>
          </ac:spMkLst>
        </pc:spChg>
      </pc:sldChg>
      <pc:sldChg chg="addSp delSp modSp add mod setBg delDesignElem">
        <pc:chgData name="Miguel Equihua Zamora" userId="dca95b49-4927-41aa-9551-a36fe78334b3" providerId="ADAL" clId="{69B526B3-2CCB-4E52-A7B7-9927EEF0F17C}" dt="2019-03-06T19:59:08.773" v="7908" actId="14100"/>
        <pc:sldMkLst>
          <pc:docMk/>
          <pc:sldMk cId="3028979984" sldId="275"/>
        </pc:sldMkLst>
        <pc:spChg chg="mod">
          <ac:chgData name="Miguel Equihua Zamora" userId="dca95b49-4927-41aa-9551-a36fe78334b3" providerId="ADAL" clId="{69B526B3-2CCB-4E52-A7B7-9927EEF0F17C}" dt="2019-03-05T04:28:48.394" v="1107" actId="20577"/>
          <ac:spMkLst>
            <pc:docMk/>
            <pc:sldMk cId="3028979984" sldId="275"/>
            <ac:spMk id="2" creationId="{82F11A09-5C10-4ECC-9468-7FCFEEB76B55}"/>
          </ac:spMkLst>
        </pc:spChg>
        <pc:spChg chg="mod">
          <ac:chgData name="Miguel Equihua Zamora" userId="dca95b49-4927-41aa-9551-a36fe78334b3" providerId="ADAL" clId="{69B526B3-2CCB-4E52-A7B7-9927EEF0F17C}" dt="2019-03-06T19:59:08.773" v="7908" actId="14100"/>
          <ac:spMkLst>
            <pc:docMk/>
            <pc:sldMk cId="3028979984" sldId="275"/>
            <ac:spMk id="3" creationId="{BA7B6520-9D66-48BB-AD20-0DA1400F6D48}"/>
          </ac:spMkLst>
        </pc:spChg>
        <pc:picChg chg="add mod">
          <ac:chgData name="Miguel Equihua Zamora" userId="dca95b49-4927-41aa-9551-a36fe78334b3" providerId="ADAL" clId="{69B526B3-2CCB-4E52-A7B7-9927EEF0F17C}" dt="2019-03-05T04:28:36.876" v="1095" actId="26606"/>
          <ac:picMkLst>
            <pc:docMk/>
            <pc:sldMk cId="3028979984" sldId="275"/>
            <ac:picMk id="1026" creationId="{760E3455-6CBB-41DA-B6D1-981F8139C5FD}"/>
          </ac:picMkLst>
        </pc:picChg>
        <pc:cxnChg chg="add del">
          <ac:chgData name="Miguel Equihua Zamora" userId="dca95b49-4927-41aa-9551-a36fe78334b3" providerId="ADAL" clId="{69B526B3-2CCB-4E52-A7B7-9927EEF0F17C}" dt="2019-03-06T05:03:09.133" v="7141"/>
          <ac:cxnSpMkLst>
            <pc:docMk/>
            <pc:sldMk cId="3028979984" sldId="275"/>
            <ac:cxnSpMk id="71" creationId="{E4A809D5-3600-46D4-A466-67F2349A54FB}"/>
          </ac:cxnSpMkLst>
        </pc:cxnChg>
      </pc:sldChg>
      <pc:sldChg chg="addSp modSp add ord">
        <pc:chgData name="Miguel Equihua Zamora" userId="dca95b49-4927-41aa-9551-a36fe78334b3" providerId="ADAL" clId="{69B526B3-2CCB-4E52-A7B7-9927EEF0F17C}" dt="2019-03-07T01:08:23.488" v="7950" actId="1076"/>
        <pc:sldMkLst>
          <pc:docMk/>
          <pc:sldMk cId="188767290" sldId="276"/>
        </pc:sldMkLst>
        <pc:spChg chg="mod">
          <ac:chgData name="Miguel Equihua Zamora" userId="dca95b49-4927-41aa-9551-a36fe78334b3" providerId="ADAL" clId="{69B526B3-2CCB-4E52-A7B7-9927EEF0F17C}" dt="2019-03-05T20:54:52.778" v="6274" actId="403"/>
          <ac:spMkLst>
            <pc:docMk/>
            <pc:sldMk cId="188767290" sldId="276"/>
            <ac:spMk id="2" creationId="{C2848253-9229-4DD9-B909-A28283BA7585}"/>
          </ac:spMkLst>
        </pc:spChg>
        <pc:spChg chg="mod">
          <ac:chgData name="Miguel Equihua Zamora" userId="dca95b49-4927-41aa-9551-a36fe78334b3" providerId="ADAL" clId="{69B526B3-2CCB-4E52-A7B7-9927EEF0F17C}" dt="2019-03-07T01:07:32.044" v="7942"/>
          <ac:spMkLst>
            <pc:docMk/>
            <pc:sldMk cId="188767290" sldId="276"/>
            <ac:spMk id="3" creationId="{8713B4CF-E789-4D3F-B525-7AC339D0F461}"/>
          </ac:spMkLst>
        </pc:spChg>
        <pc:spChg chg="add mod">
          <ac:chgData name="Miguel Equihua Zamora" userId="dca95b49-4927-41aa-9551-a36fe78334b3" providerId="ADAL" clId="{69B526B3-2CCB-4E52-A7B7-9927EEF0F17C}" dt="2019-03-07T01:08:23.488" v="7950" actId="1076"/>
          <ac:spMkLst>
            <pc:docMk/>
            <pc:sldMk cId="188767290" sldId="276"/>
            <ac:spMk id="4" creationId="{A74C8A18-0154-4A6E-846E-2D7EE43692A7}"/>
          </ac:spMkLst>
        </pc:spChg>
      </pc:sldChg>
      <pc:sldChg chg="addSp delSp modSp add">
        <pc:chgData name="Miguel Equihua Zamora" userId="dca95b49-4927-41aa-9551-a36fe78334b3" providerId="ADAL" clId="{69B526B3-2CCB-4E52-A7B7-9927EEF0F17C}" dt="2019-03-06T05:16:26.435" v="7428" actId="20577"/>
        <pc:sldMkLst>
          <pc:docMk/>
          <pc:sldMk cId="376323575" sldId="277"/>
        </pc:sldMkLst>
        <pc:spChg chg="mod">
          <ac:chgData name="Miguel Equihua Zamora" userId="dca95b49-4927-41aa-9551-a36fe78334b3" providerId="ADAL" clId="{69B526B3-2CCB-4E52-A7B7-9927EEF0F17C}" dt="2019-03-05T05:33:04.501" v="1631" actId="20577"/>
          <ac:spMkLst>
            <pc:docMk/>
            <pc:sldMk cId="376323575" sldId="277"/>
            <ac:spMk id="2" creationId="{BF77DC28-DBBC-4D1D-85D1-28D66A2ABDAA}"/>
          </ac:spMkLst>
        </pc:spChg>
        <pc:spChg chg="mod">
          <ac:chgData name="Miguel Equihua Zamora" userId="dca95b49-4927-41aa-9551-a36fe78334b3" providerId="ADAL" clId="{69B526B3-2CCB-4E52-A7B7-9927EEF0F17C}" dt="2019-03-06T05:16:26.435" v="7428" actId="20577"/>
          <ac:spMkLst>
            <pc:docMk/>
            <pc:sldMk cId="376323575" sldId="277"/>
            <ac:spMk id="3" creationId="{E824497C-6B03-40BC-B9D7-0B3B1F0C346E}"/>
          </ac:spMkLst>
        </pc:spChg>
        <pc:picChg chg="add del mod modCrop">
          <ac:chgData name="Miguel Equihua Zamora" userId="dca95b49-4927-41aa-9551-a36fe78334b3" providerId="ADAL" clId="{69B526B3-2CCB-4E52-A7B7-9927EEF0F17C}" dt="2019-03-05T04:36:44.571" v="1120"/>
          <ac:picMkLst>
            <pc:docMk/>
            <pc:sldMk cId="376323575" sldId="277"/>
            <ac:picMk id="5" creationId="{1E20010B-5098-4400-86BF-C391780EA590}"/>
          </ac:picMkLst>
        </pc:picChg>
      </pc:sldChg>
      <pc:sldChg chg="addSp delSp modSp add mod setBg delDesignElem">
        <pc:chgData name="Miguel Equihua Zamora" userId="dca95b49-4927-41aa-9551-a36fe78334b3" providerId="ADAL" clId="{69B526B3-2CCB-4E52-A7B7-9927EEF0F17C}" dt="2019-03-06T05:42:07.099" v="7654"/>
        <pc:sldMkLst>
          <pc:docMk/>
          <pc:sldMk cId="2395067819" sldId="279"/>
        </pc:sldMkLst>
        <pc:spChg chg="mod">
          <ac:chgData name="Miguel Equihua Zamora" userId="dca95b49-4927-41aa-9551-a36fe78334b3" providerId="ADAL" clId="{69B526B3-2CCB-4E52-A7B7-9927EEF0F17C}" dt="2019-03-06T05:35:56.963" v="7588" actId="403"/>
          <ac:spMkLst>
            <pc:docMk/>
            <pc:sldMk cId="2395067819" sldId="279"/>
            <ac:spMk id="2" creationId="{30F7F642-3F1E-4FAB-B97B-9F2BFAF36C83}"/>
          </ac:spMkLst>
        </pc:spChg>
        <pc:spChg chg="mod ord">
          <ac:chgData name="Miguel Equihua Zamora" userId="dca95b49-4927-41aa-9551-a36fe78334b3" providerId="ADAL" clId="{69B526B3-2CCB-4E52-A7B7-9927EEF0F17C}" dt="2019-03-06T05:36:07.553" v="7591" actId="404"/>
          <ac:spMkLst>
            <pc:docMk/>
            <pc:sldMk cId="2395067819" sldId="279"/>
            <ac:spMk id="3" creationId="{BFD22E8E-F334-46B4-ACCB-A90F569619F1}"/>
          </ac:spMkLst>
        </pc:spChg>
        <pc:spChg chg="add del">
          <ac:chgData name="Miguel Equihua Zamora" userId="dca95b49-4927-41aa-9551-a36fe78334b3" providerId="ADAL" clId="{69B526B3-2CCB-4E52-A7B7-9927EEF0F17C}" dt="2019-03-05T04:45:01.553" v="1304"/>
          <ac:spMkLst>
            <pc:docMk/>
            <pc:sldMk cId="2395067819" sldId="279"/>
            <ac:spMk id="4" creationId="{F598AC51-24EB-4168-B338-AF89F83A9F35}"/>
          </ac:spMkLst>
        </pc:spChg>
        <pc:spChg chg="add del">
          <ac:chgData name="Miguel Equihua Zamora" userId="dca95b49-4927-41aa-9551-a36fe78334b3" providerId="ADAL" clId="{69B526B3-2CCB-4E52-A7B7-9927EEF0F17C}" dt="2019-03-05T04:45:06.881" v="1306"/>
          <ac:spMkLst>
            <pc:docMk/>
            <pc:sldMk cId="2395067819" sldId="279"/>
            <ac:spMk id="5" creationId="{248C7A06-DE00-46E1-ADCC-371ADCAF5E3A}"/>
          </ac:spMkLst>
        </pc:spChg>
        <pc:spChg chg="add del">
          <ac:chgData name="Miguel Equihua Zamora" userId="dca95b49-4927-41aa-9551-a36fe78334b3" providerId="ADAL" clId="{69B526B3-2CCB-4E52-A7B7-9927EEF0F17C}" dt="2019-03-05T04:46:12.291" v="1308"/>
          <ac:spMkLst>
            <pc:docMk/>
            <pc:sldMk cId="2395067819" sldId="279"/>
            <ac:spMk id="6" creationId="{AF5C842F-E4F1-49AE-B73B-3031EC90E251}"/>
          </ac:spMkLst>
        </pc:spChg>
        <pc:spChg chg="add del">
          <ac:chgData name="Miguel Equihua Zamora" userId="dca95b49-4927-41aa-9551-a36fe78334b3" providerId="ADAL" clId="{69B526B3-2CCB-4E52-A7B7-9927EEF0F17C}" dt="2019-03-06T05:30:16.487" v="7552"/>
          <ac:spMkLst>
            <pc:docMk/>
            <pc:sldMk cId="2395067819" sldId="279"/>
            <ac:spMk id="10" creationId="{4038CB10-1F5C-4D54-9DF7-12586DE5B007}"/>
          </ac:spMkLst>
        </pc:spChg>
        <pc:spChg chg="add del">
          <ac:chgData name="Miguel Equihua Zamora" userId="dca95b49-4927-41aa-9551-a36fe78334b3" providerId="ADAL" clId="{69B526B3-2CCB-4E52-A7B7-9927EEF0F17C}" dt="2019-03-06T05:30:16.487" v="7552"/>
          <ac:spMkLst>
            <pc:docMk/>
            <pc:sldMk cId="2395067819" sldId="279"/>
            <ac:spMk id="11" creationId="{73ED6512-6858-4552-B699-9A97FE9A4EA2}"/>
          </ac:spMkLst>
        </pc:spChg>
        <pc:spChg chg="add del">
          <ac:chgData name="Miguel Equihua Zamora" userId="dca95b49-4927-41aa-9551-a36fe78334b3" providerId="ADAL" clId="{69B526B3-2CCB-4E52-A7B7-9927EEF0F17C}" dt="2019-03-06T05:42:07.099" v="7654"/>
          <ac:spMkLst>
            <pc:docMk/>
            <pc:sldMk cId="2395067819" sldId="279"/>
            <ac:spMk id="12" creationId="{4038CB10-1F5C-4D54-9DF7-12586DE5B007}"/>
          </ac:spMkLst>
        </pc:spChg>
        <pc:spChg chg="add del">
          <ac:chgData name="Miguel Equihua Zamora" userId="dca95b49-4927-41aa-9551-a36fe78334b3" providerId="ADAL" clId="{69B526B3-2CCB-4E52-A7B7-9927EEF0F17C}" dt="2019-03-05T04:49:51.063" v="1313" actId="26606"/>
          <ac:spMkLst>
            <pc:docMk/>
            <pc:sldMk cId="2395067819" sldId="279"/>
            <ac:spMk id="13" creationId="{E862BE82-D00D-42C1-BF16-93AA37870C32}"/>
          </ac:spMkLst>
        </pc:spChg>
        <pc:spChg chg="add del">
          <ac:chgData name="Miguel Equihua Zamora" userId="dca95b49-4927-41aa-9551-a36fe78334b3" providerId="ADAL" clId="{69B526B3-2CCB-4E52-A7B7-9927EEF0F17C}" dt="2019-03-06T05:42:07.099" v="7654"/>
          <ac:spMkLst>
            <pc:docMk/>
            <pc:sldMk cId="2395067819" sldId="279"/>
            <ac:spMk id="14" creationId="{73ED6512-6858-4552-B699-9A97FE9A4EA2}"/>
          </ac:spMkLst>
        </pc:spChg>
        <pc:spChg chg="add del">
          <ac:chgData name="Miguel Equihua Zamora" userId="dca95b49-4927-41aa-9551-a36fe78334b3" providerId="ADAL" clId="{69B526B3-2CCB-4E52-A7B7-9927EEF0F17C}" dt="2019-03-05T04:49:51.063" v="1313" actId="26606"/>
          <ac:spMkLst>
            <pc:docMk/>
            <pc:sldMk cId="2395067819" sldId="279"/>
            <ac:spMk id="15" creationId="{F6D92C2D-1D3D-4974-918C-06579FB354A9}"/>
          </ac:spMkLst>
        </pc:spChg>
        <pc:spChg chg="add del">
          <ac:chgData name="Miguel Equihua Zamora" userId="dca95b49-4927-41aa-9551-a36fe78334b3" providerId="ADAL" clId="{69B526B3-2CCB-4E52-A7B7-9927EEF0F17C}" dt="2019-03-05T04:52:29.411" v="1354" actId="26606"/>
          <ac:spMkLst>
            <pc:docMk/>
            <pc:sldMk cId="2395067819" sldId="279"/>
            <ac:spMk id="18" creationId="{569C1A01-6FB5-43CE-ADCC-936728ACAC0D}"/>
          </ac:spMkLst>
        </pc:spChg>
        <pc:spChg chg="add del">
          <ac:chgData name="Miguel Equihua Zamora" userId="dca95b49-4927-41aa-9551-a36fe78334b3" providerId="ADAL" clId="{69B526B3-2CCB-4E52-A7B7-9927EEF0F17C}" dt="2019-03-06T05:03:09.133" v="7141"/>
          <ac:spMkLst>
            <pc:docMk/>
            <pc:sldMk cId="2395067819" sldId="279"/>
            <ac:spMk id="27" creationId="{4038CB10-1F5C-4D54-9DF7-12586DE5B007}"/>
          </ac:spMkLst>
        </pc:spChg>
        <pc:spChg chg="add del">
          <ac:chgData name="Miguel Equihua Zamora" userId="dca95b49-4927-41aa-9551-a36fe78334b3" providerId="ADAL" clId="{69B526B3-2CCB-4E52-A7B7-9927EEF0F17C}" dt="2019-03-06T05:03:09.133" v="7141"/>
          <ac:spMkLst>
            <pc:docMk/>
            <pc:sldMk cId="2395067819" sldId="279"/>
            <ac:spMk id="28" creationId="{73ED6512-6858-4552-B699-9A97FE9A4EA2}"/>
          </ac:spMkLst>
        </pc:spChg>
        <pc:picChg chg="add mod ord">
          <ac:chgData name="Miguel Equihua Zamora" userId="dca95b49-4927-41aa-9551-a36fe78334b3" providerId="ADAL" clId="{69B526B3-2CCB-4E52-A7B7-9927EEF0F17C}" dt="2019-03-05T04:52:29.411" v="1354" actId="26606"/>
          <ac:picMkLst>
            <pc:docMk/>
            <pc:sldMk cId="2395067819" sldId="279"/>
            <ac:picMk id="8" creationId="{6BE0C4D7-7FC1-4F66-AB74-1E0BBEE5EF30}"/>
          </ac:picMkLst>
        </pc:picChg>
        <pc:picChg chg="add del">
          <ac:chgData name="Miguel Equihua Zamora" userId="dca95b49-4927-41aa-9551-a36fe78334b3" providerId="ADAL" clId="{69B526B3-2CCB-4E52-A7B7-9927EEF0F17C}" dt="2019-03-05T04:52:29.411" v="1354" actId="26606"/>
          <ac:picMkLst>
            <pc:docMk/>
            <pc:sldMk cId="2395067819" sldId="279"/>
            <ac:picMk id="17" creationId="{EE09A529-E47C-4634-BB98-0A9526C372B4}"/>
          </ac:picMkLst>
        </pc:picChg>
        <pc:picChg chg="add del">
          <ac:chgData name="Miguel Equihua Zamora" userId="dca95b49-4927-41aa-9551-a36fe78334b3" providerId="ADAL" clId="{69B526B3-2CCB-4E52-A7B7-9927EEF0F17C}" dt="2019-03-05T04:52:25.985" v="1351" actId="26606"/>
          <ac:picMkLst>
            <pc:docMk/>
            <pc:sldMk cId="2395067819" sldId="279"/>
            <ac:picMk id="23" creationId="{54DDEBDD-D8BD-41A6-8A0D-B00E3768B0F9}"/>
          </ac:picMkLst>
        </pc:picChg>
        <pc:picChg chg="add del">
          <ac:chgData name="Miguel Equihua Zamora" userId="dca95b49-4927-41aa-9551-a36fe78334b3" providerId="ADAL" clId="{69B526B3-2CCB-4E52-A7B7-9927EEF0F17C}" dt="2019-03-05T04:52:29.403" v="1353" actId="26606"/>
          <ac:picMkLst>
            <pc:docMk/>
            <pc:sldMk cId="2395067819" sldId="279"/>
            <ac:picMk id="25" creationId="{19AE98B8-B73A-4724-B639-017087F9239F}"/>
          </ac:picMkLst>
        </pc:picChg>
      </pc:sldChg>
      <pc:sldChg chg="modSp add">
        <pc:chgData name="Miguel Equihua Zamora" userId="dca95b49-4927-41aa-9551-a36fe78334b3" providerId="ADAL" clId="{69B526B3-2CCB-4E52-A7B7-9927EEF0F17C}" dt="2019-03-05T22:17:15.519" v="6827" actId="20577"/>
        <pc:sldMkLst>
          <pc:docMk/>
          <pc:sldMk cId="463704865" sldId="280"/>
        </pc:sldMkLst>
        <pc:spChg chg="mod">
          <ac:chgData name="Miguel Equihua Zamora" userId="dca95b49-4927-41aa-9551-a36fe78334b3" providerId="ADAL" clId="{69B526B3-2CCB-4E52-A7B7-9927EEF0F17C}" dt="2019-03-05T21:51:16.124" v="6730" actId="403"/>
          <ac:spMkLst>
            <pc:docMk/>
            <pc:sldMk cId="463704865" sldId="280"/>
            <ac:spMk id="2" creationId="{1A86D785-46CE-4BD3-92B1-611CC96D43DB}"/>
          </ac:spMkLst>
        </pc:spChg>
        <pc:spChg chg="mod">
          <ac:chgData name="Miguel Equihua Zamora" userId="dca95b49-4927-41aa-9551-a36fe78334b3" providerId="ADAL" clId="{69B526B3-2CCB-4E52-A7B7-9927EEF0F17C}" dt="2019-03-05T22:17:15.519" v="6827" actId="20577"/>
          <ac:spMkLst>
            <pc:docMk/>
            <pc:sldMk cId="463704865" sldId="280"/>
            <ac:spMk id="3" creationId="{1D54DCB4-B28E-4335-8FA0-18B62CBECDFB}"/>
          </ac:spMkLst>
        </pc:spChg>
      </pc:sldChg>
      <pc:sldChg chg="addSp delSp modSp add mod setBg setClrOvrMap delDesignElem">
        <pc:chgData name="Miguel Equihua Zamora" userId="dca95b49-4927-41aa-9551-a36fe78334b3" providerId="ADAL" clId="{69B526B3-2CCB-4E52-A7B7-9927EEF0F17C}" dt="2019-03-06T05:42:07.099" v="7654"/>
        <pc:sldMkLst>
          <pc:docMk/>
          <pc:sldMk cId="369525344" sldId="281"/>
        </pc:sldMkLst>
        <pc:spChg chg="mod">
          <ac:chgData name="Miguel Equihua Zamora" userId="dca95b49-4927-41aa-9551-a36fe78334b3" providerId="ADAL" clId="{69B526B3-2CCB-4E52-A7B7-9927EEF0F17C}" dt="2019-03-06T05:13:17.912" v="7386" actId="26606"/>
          <ac:spMkLst>
            <pc:docMk/>
            <pc:sldMk cId="369525344" sldId="281"/>
            <ac:spMk id="2" creationId="{2227CF55-8962-4416-884C-F1406CB2CB95}"/>
          </ac:spMkLst>
        </pc:spChg>
        <pc:spChg chg="mod ord">
          <ac:chgData name="Miguel Equihua Zamora" userId="dca95b49-4927-41aa-9551-a36fe78334b3" providerId="ADAL" clId="{69B526B3-2CCB-4E52-A7B7-9927EEF0F17C}" dt="2019-03-06T05:35:32.354" v="7585" actId="27636"/>
          <ac:spMkLst>
            <pc:docMk/>
            <pc:sldMk cId="369525344" sldId="281"/>
            <ac:spMk id="3" creationId="{FE5C469F-B4B5-4D83-B4EC-8DD3B7164DA9}"/>
          </ac:spMkLst>
        </pc:spChg>
        <pc:spChg chg="add del">
          <ac:chgData name="Miguel Equihua Zamora" userId="dca95b49-4927-41aa-9551-a36fe78334b3" providerId="ADAL" clId="{69B526B3-2CCB-4E52-A7B7-9927EEF0F17C}" dt="2019-03-06T05:13:04.346" v="7381" actId="26606"/>
          <ac:spMkLst>
            <pc:docMk/>
            <pc:sldMk cId="369525344" sldId="281"/>
            <ac:spMk id="7" creationId="{81AEB8A9-B768-4E30-BA55-D919E6687343}"/>
          </ac:spMkLst>
        </pc:spChg>
        <pc:spChg chg="add del">
          <ac:chgData name="Miguel Equihua Zamora" userId="dca95b49-4927-41aa-9551-a36fe78334b3" providerId="ADAL" clId="{69B526B3-2CCB-4E52-A7B7-9927EEF0F17C}" dt="2019-03-06T05:42:07.099" v="7654"/>
          <ac:spMkLst>
            <pc:docMk/>
            <pc:sldMk cId="369525344" sldId="281"/>
            <ac:spMk id="8" creationId="{C607803A-4E99-444E-94F7-8785CDDF5849}"/>
          </ac:spMkLst>
        </pc:spChg>
        <pc:spChg chg="add del">
          <ac:chgData name="Miguel Equihua Zamora" userId="dca95b49-4927-41aa-9551-a36fe78334b3" providerId="ADAL" clId="{69B526B3-2CCB-4E52-A7B7-9927EEF0F17C}" dt="2019-03-06T05:13:11.865" v="7383" actId="26606"/>
          <ac:spMkLst>
            <pc:docMk/>
            <pc:sldMk cId="369525344" sldId="281"/>
            <ac:spMk id="9" creationId="{C607803A-4E99-444E-94F7-8785CDDF5849}"/>
          </ac:spMkLst>
        </pc:spChg>
        <pc:spChg chg="add del">
          <ac:chgData name="Miguel Equihua Zamora" userId="dca95b49-4927-41aa-9551-a36fe78334b3" providerId="ADAL" clId="{69B526B3-2CCB-4E52-A7B7-9927EEF0F17C}" dt="2019-03-05T20:50:35.921" v="6217" actId="26606"/>
          <ac:spMkLst>
            <pc:docMk/>
            <pc:sldMk cId="369525344" sldId="281"/>
            <ac:spMk id="10" creationId="{C607803A-4E99-444E-94F7-8785CDDF5849}"/>
          </ac:spMkLst>
        </pc:spChg>
        <pc:spChg chg="add del">
          <ac:chgData name="Miguel Equihua Zamora" userId="dca95b49-4927-41aa-9551-a36fe78334b3" providerId="ADAL" clId="{69B526B3-2CCB-4E52-A7B7-9927EEF0F17C}" dt="2019-03-06T05:13:11.865" v="7383" actId="26606"/>
          <ac:spMkLst>
            <pc:docMk/>
            <pc:sldMk cId="369525344" sldId="281"/>
            <ac:spMk id="11" creationId="{2989BE6A-C309-418E-8ADD-1616A980570D}"/>
          </ac:spMkLst>
        </pc:spChg>
        <pc:spChg chg="add del">
          <ac:chgData name="Miguel Equihua Zamora" userId="dca95b49-4927-41aa-9551-a36fe78334b3" providerId="ADAL" clId="{69B526B3-2CCB-4E52-A7B7-9927EEF0F17C}" dt="2019-03-05T20:50:35.921" v="6217" actId="26606"/>
          <ac:spMkLst>
            <pc:docMk/>
            <pc:sldMk cId="369525344" sldId="281"/>
            <ac:spMk id="12" creationId="{2989BE6A-C309-418E-8ADD-1616A980570D}"/>
          </ac:spMkLst>
        </pc:spChg>
        <pc:spChg chg="add del">
          <ac:chgData name="Miguel Equihua Zamora" userId="dca95b49-4927-41aa-9551-a36fe78334b3" providerId="ADAL" clId="{69B526B3-2CCB-4E52-A7B7-9927EEF0F17C}" dt="2019-03-06T05:13:17.897" v="7385" actId="26606"/>
          <ac:spMkLst>
            <pc:docMk/>
            <pc:sldMk cId="369525344" sldId="281"/>
            <ac:spMk id="13" creationId="{E0D60ECE-8986-45DC-B7FE-EC7699B466B8}"/>
          </ac:spMkLst>
        </pc:spChg>
        <pc:spChg chg="add del">
          <ac:chgData name="Miguel Equihua Zamora" userId="dca95b49-4927-41aa-9551-a36fe78334b3" providerId="ADAL" clId="{69B526B3-2CCB-4E52-A7B7-9927EEF0F17C}" dt="2019-03-06T05:13:17.897" v="7385" actId="26606"/>
          <ac:spMkLst>
            <pc:docMk/>
            <pc:sldMk cId="369525344" sldId="281"/>
            <ac:spMk id="14" creationId="{96964194-5878-40D2-8EC0-DDC58387FA56}"/>
          </ac:spMkLst>
        </pc:spChg>
        <pc:spChg chg="add del">
          <ac:chgData name="Miguel Equihua Zamora" userId="dca95b49-4927-41aa-9551-a36fe78334b3" providerId="ADAL" clId="{69B526B3-2CCB-4E52-A7B7-9927EEF0F17C}" dt="2019-03-06T05:42:07.099" v="7654"/>
          <ac:spMkLst>
            <pc:docMk/>
            <pc:sldMk cId="369525344" sldId="281"/>
            <ac:spMk id="15" creationId="{2989BE6A-C309-418E-8ADD-1616A980570D}"/>
          </ac:spMkLst>
        </pc:spChg>
        <pc:spChg chg="add del">
          <ac:chgData name="Miguel Equihua Zamora" userId="dca95b49-4927-41aa-9551-a36fe78334b3" providerId="ADAL" clId="{69B526B3-2CCB-4E52-A7B7-9927EEF0F17C}" dt="2019-03-06T05:30:16.487" v="7552"/>
          <ac:spMkLst>
            <pc:docMk/>
            <pc:sldMk cId="369525344" sldId="281"/>
            <ac:spMk id="16" creationId="{C607803A-4E99-444E-94F7-8785CDDF5849}"/>
          </ac:spMkLst>
        </pc:spChg>
        <pc:spChg chg="add del">
          <ac:chgData name="Miguel Equihua Zamora" userId="dca95b49-4927-41aa-9551-a36fe78334b3" providerId="ADAL" clId="{69B526B3-2CCB-4E52-A7B7-9927EEF0F17C}" dt="2019-03-05T20:49:53.336" v="6206" actId="26606"/>
          <ac:spMkLst>
            <pc:docMk/>
            <pc:sldMk cId="369525344" sldId="281"/>
            <ac:spMk id="17" creationId="{C607803A-4E99-444E-94F7-8785CDDF5849}"/>
          </ac:spMkLst>
        </pc:spChg>
        <pc:spChg chg="add del">
          <ac:chgData name="Miguel Equihua Zamora" userId="dca95b49-4927-41aa-9551-a36fe78334b3" providerId="ADAL" clId="{69B526B3-2CCB-4E52-A7B7-9927EEF0F17C}" dt="2019-03-06T05:30:16.487" v="7552"/>
          <ac:spMkLst>
            <pc:docMk/>
            <pc:sldMk cId="369525344" sldId="281"/>
            <ac:spMk id="18" creationId="{2989BE6A-C309-418E-8ADD-1616A980570D}"/>
          </ac:spMkLst>
        </pc:spChg>
        <pc:spChg chg="add del">
          <ac:chgData name="Miguel Equihua Zamora" userId="dca95b49-4927-41aa-9551-a36fe78334b3" providerId="ADAL" clId="{69B526B3-2CCB-4E52-A7B7-9927EEF0F17C}" dt="2019-03-05T20:49:53.336" v="6206" actId="26606"/>
          <ac:spMkLst>
            <pc:docMk/>
            <pc:sldMk cId="369525344" sldId="281"/>
            <ac:spMk id="19" creationId="{2989BE6A-C309-418E-8ADD-1616A980570D}"/>
          </ac:spMkLst>
        </pc:spChg>
        <pc:spChg chg="add del">
          <ac:chgData name="Miguel Equihua Zamora" userId="dca95b49-4927-41aa-9551-a36fe78334b3" providerId="ADAL" clId="{69B526B3-2CCB-4E52-A7B7-9927EEF0F17C}" dt="2019-03-05T20:50:17.228" v="6208" actId="26606"/>
          <ac:spMkLst>
            <pc:docMk/>
            <pc:sldMk cId="369525344" sldId="281"/>
            <ac:spMk id="21" creationId="{867D4867-5BA7-4462-B2F6-A23F4A622AA7}"/>
          </ac:spMkLst>
        </pc:spChg>
        <pc:spChg chg="add del">
          <ac:chgData name="Miguel Equihua Zamora" userId="dca95b49-4927-41aa-9551-a36fe78334b3" providerId="ADAL" clId="{69B526B3-2CCB-4E52-A7B7-9927EEF0F17C}" dt="2019-03-05T20:50:21.011" v="6210" actId="26606"/>
          <ac:spMkLst>
            <pc:docMk/>
            <pc:sldMk cId="369525344" sldId="281"/>
            <ac:spMk id="23" creationId="{F60FCA6E-0894-46CD-BD49-5955A51E0084}"/>
          </ac:spMkLst>
        </pc:spChg>
        <pc:spChg chg="add del">
          <ac:chgData name="Miguel Equihua Zamora" userId="dca95b49-4927-41aa-9551-a36fe78334b3" providerId="ADAL" clId="{69B526B3-2CCB-4E52-A7B7-9927EEF0F17C}" dt="2019-03-05T20:50:21.011" v="6210" actId="26606"/>
          <ac:spMkLst>
            <pc:docMk/>
            <pc:sldMk cId="369525344" sldId="281"/>
            <ac:spMk id="24" creationId="{E78C6E4B-A1F1-4B6C-97EC-BE997495D6AC}"/>
          </ac:spMkLst>
        </pc:spChg>
        <pc:spChg chg="add del">
          <ac:chgData name="Miguel Equihua Zamora" userId="dca95b49-4927-41aa-9551-a36fe78334b3" providerId="ADAL" clId="{69B526B3-2CCB-4E52-A7B7-9927EEF0F17C}" dt="2019-03-05T20:50:27.728" v="6212" actId="26606"/>
          <ac:spMkLst>
            <pc:docMk/>
            <pc:sldMk cId="369525344" sldId="281"/>
            <ac:spMk id="26" creationId="{EE1FC7B4-E4A7-4452-B413-1A623E3A7230}"/>
          </ac:spMkLst>
        </pc:spChg>
        <pc:spChg chg="add del">
          <ac:chgData name="Miguel Equihua Zamora" userId="dca95b49-4927-41aa-9551-a36fe78334b3" providerId="ADAL" clId="{69B526B3-2CCB-4E52-A7B7-9927EEF0F17C}" dt="2019-03-05T20:50:27.728" v="6212" actId="26606"/>
          <ac:spMkLst>
            <pc:docMk/>
            <pc:sldMk cId="369525344" sldId="281"/>
            <ac:spMk id="27" creationId="{E0709AF0-24F0-4486-B189-BE6386BDB198}"/>
          </ac:spMkLst>
        </pc:spChg>
        <pc:spChg chg="add del">
          <ac:chgData name="Miguel Equihua Zamora" userId="dca95b49-4927-41aa-9551-a36fe78334b3" providerId="ADAL" clId="{69B526B3-2CCB-4E52-A7B7-9927EEF0F17C}" dt="2019-03-05T20:50:27.728" v="6212" actId="26606"/>
          <ac:spMkLst>
            <pc:docMk/>
            <pc:sldMk cId="369525344" sldId="281"/>
            <ac:spMk id="28" creationId="{FBE3B62F-5853-4A3C-B050-6186351A7176}"/>
          </ac:spMkLst>
        </pc:spChg>
        <pc:spChg chg="add del">
          <ac:chgData name="Miguel Equihua Zamora" userId="dca95b49-4927-41aa-9551-a36fe78334b3" providerId="ADAL" clId="{69B526B3-2CCB-4E52-A7B7-9927EEF0F17C}" dt="2019-03-05T20:50:32.015" v="6214" actId="26606"/>
          <ac:spMkLst>
            <pc:docMk/>
            <pc:sldMk cId="369525344" sldId="281"/>
            <ac:spMk id="30" creationId="{81AEB8A9-B768-4E30-BA55-D919E6687343}"/>
          </ac:spMkLst>
        </pc:spChg>
        <pc:spChg chg="add del">
          <ac:chgData name="Miguel Equihua Zamora" userId="dca95b49-4927-41aa-9551-a36fe78334b3" providerId="ADAL" clId="{69B526B3-2CCB-4E52-A7B7-9927EEF0F17C}" dt="2019-03-05T20:50:35.913" v="6216" actId="26606"/>
          <ac:spMkLst>
            <pc:docMk/>
            <pc:sldMk cId="369525344" sldId="281"/>
            <ac:spMk id="32" creationId="{AFA67CD3-AB4E-4A7A-BEB8-53C445D8C44E}"/>
          </ac:spMkLst>
        </pc:spChg>
        <pc:spChg chg="add del">
          <ac:chgData name="Miguel Equihua Zamora" userId="dca95b49-4927-41aa-9551-a36fe78334b3" providerId="ADAL" clId="{69B526B3-2CCB-4E52-A7B7-9927EEF0F17C}" dt="2019-03-05T20:50:35.913" v="6216" actId="26606"/>
          <ac:spMkLst>
            <pc:docMk/>
            <pc:sldMk cId="369525344" sldId="281"/>
            <ac:spMk id="34" creationId="{339C8D78-A644-462F-B674-F440635E5353}"/>
          </ac:spMkLst>
        </pc:spChg>
        <pc:spChg chg="add del">
          <ac:chgData name="Miguel Equihua Zamora" userId="dca95b49-4927-41aa-9551-a36fe78334b3" providerId="ADAL" clId="{69B526B3-2CCB-4E52-A7B7-9927EEF0F17C}" dt="2019-03-06T05:03:09.133" v="7141"/>
          <ac:spMkLst>
            <pc:docMk/>
            <pc:sldMk cId="369525344" sldId="281"/>
            <ac:spMk id="36" creationId="{81AEB8A9-B768-4E30-BA55-D919E6687343}"/>
          </ac:spMkLst>
        </pc:spChg>
        <pc:picChg chg="add del">
          <ac:chgData name="Miguel Equihua Zamora" userId="dca95b49-4927-41aa-9551-a36fe78334b3" providerId="ADAL" clId="{69B526B3-2CCB-4E52-A7B7-9927EEF0F17C}" dt="2019-03-05T20:48:18.922" v="6198"/>
          <ac:picMkLst>
            <pc:docMk/>
            <pc:sldMk cId="369525344" sldId="281"/>
            <ac:picMk id="4" creationId="{F01CA819-6688-42DE-B935-7CA7ED76AD5E}"/>
          </ac:picMkLst>
        </pc:picChg>
        <pc:picChg chg="add mod ord modCrop">
          <ac:chgData name="Miguel Equihua Zamora" userId="dca95b49-4927-41aa-9551-a36fe78334b3" providerId="ADAL" clId="{69B526B3-2CCB-4E52-A7B7-9927EEF0F17C}" dt="2019-03-06T05:35:13.051" v="7578" actId="14100"/>
          <ac:picMkLst>
            <pc:docMk/>
            <pc:sldMk cId="369525344" sldId="281"/>
            <ac:picMk id="5" creationId="{A20EEA53-51BF-4FE3-A2AB-92E319CFF6A4}"/>
          </ac:picMkLst>
        </pc:picChg>
        <pc:picChg chg="add del">
          <ac:chgData name="Miguel Equihua Zamora" userId="dca95b49-4927-41aa-9551-a36fe78334b3" providerId="ADAL" clId="{69B526B3-2CCB-4E52-A7B7-9927EEF0F17C}" dt="2019-03-05T20:50:35.913" v="6216" actId="26606"/>
          <ac:picMkLst>
            <pc:docMk/>
            <pc:sldMk cId="369525344" sldId="281"/>
            <ac:picMk id="33" creationId="{07CF545F-9C2E-4446-97CD-AD92990C2B68}"/>
          </ac:picMkLst>
        </pc:picChg>
      </pc:sldChg>
      <pc:sldChg chg="modSp add">
        <pc:chgData name="Miguel Equihua Zamora" userId="dca95b49-4927-41aa-9551-a36fe78334b3" providerId="ADAL" clId="{69B526B3-2CCB-4E52-A7B7-9927EEF0F17C}" dt="2019-03-06T05:22:29.610" v="7465" actId="403"/>
        <pc:sldMkLst>
          <pc:docMk/>
          <pc:sldMk cId="1099591528" sldId="283"/>
        </pc:sldMkLst>
        <pc:spChg chg="mod">
          <ac:chgData name="Miguel Equihua Zamora" userId="dca95b49-4927-41aa-9551-a36fe78334b3" providerId="ADAL" clId="{69B526B3-2CCB-4E52-A7B7-9927EEF0F17C}" dt="2019-03-06T05:22:29.610" v="7465" actId="403"/>
          <ac:spMkLst>
            <pc:docMk/>
            <pc:sldMk cId="1099591528" sldId="283"/>
            <ac:spMk id="2" creationId="{7596F28A-5A36-4519-8A1D-DFB5253229F5}"/>
          </ac:spMkLst>
        </pc:spChg>
        <pc:spChg chg="mod">
          <ac:chgData name="Miguel Equihua Zamora" userId="dca95b49-4927-41aa-9551-a36fe78334b3" providerId="ADAL" clId="{69B526B3-2CCB-4E52-A7B7-9927EEF0F17C}" dt="2019-03-06T05:22:22.616" v="7462" actId="1076"/>
          <ac:spMkLst>
            <pc:docMk/>
            <pc:sldMk cId="1099591528" sldId="283"/>
            <ac:spMk id="3" creationId="{A148A80C-AEF9-4073-ACF7-BBFA546CC7AE}"/>
          </ac:spMkLst>
        </pc:spChg>
      </pc:sldChg>
      <pc:sldChg chg="addSp modSp add">
        <pc:chgData name="Miguel Equihua Zamora" userId="dca95b49-4927-41aa-9551-a36fe78334b3" providerId="ADAL" clId="{69B526B3-2CCB-4E52-A7B7-9927EEF0F17C}" dt="2019-03-06T05:24:55.405" v="7499" actId="403"/>
        <pc:sldMkLst>
          <pc:docMk/>
          <pc:sldMk cId="867550495" sldId="286"/>
        </pc:sldMkLst>
        <pc:spChg chg="mod">
          <ac:chgData name="Miguel Equihua Zamora" userId="dca95b49-4927-41aa-9551-a36fe78334b3" providerId="ADAL" clId="{69B526B3-2CCB-4E52-A7B7-9927EEF0F17C}" dt="2019-03-06T05:24:55.405" v="7499" actId="403"/>
          <ac:spMkLst>
            <pc:docMk/>
            <pc:sldMk cId="867550495" sldId="286"/>
            <ac:spMk id="2" creationId="{B5D3B3D6-972E-48DF-B885-9B46D41F0263}"/>
          </ac:spMkLst>
        </pc:spChg>
        <pc:spChg chg="mod">
          <ac:chgData name="Miguel Equihua Zamora" userId="dca95b49-4927-41aa-9551-a36fe78334b3" providerId="ADAL" clId="{69B526B3-2CCB-4E52-A7B7-9927EEF0F17C}" dt="2019-03-06T05:22:47.200" v="7468" actId="14100"/>
          <ac:spMkLst>
            <pc:docMk/>
            <pc:sldMk cId="867550495" sldId="286"/>
            <ac:spMk id="3" creationId="{C2A6FA76-E24A-4DB1-AFE6-34A561007943}"/>
          </ac:spMkLst>
        </pc:spChg>
        <pc:spChg chg="add mod">
          <ac:chgData name="Miguel Equihua Zamora" userId="dca95b49-4927-41aa-9551-a36fe78334b3" providerId="ADAL" clId="{69B526B3-2CCB-4E52-A7B7-9927EEF0F17C}" dt="2019-03-06T05:23:58.831" v="7493" actId="1038"/>
          <ac:spMkLst>
            <pc:docMk/>
            <pc:sldMk cId="867550495" sldId="286"/>
            <ac:spMk id="4" creationId="{FEAF288F-8254-4760-AA19-D17E75B500FF}"/>
          </ac:spMkLst>
        </pc:spChg>
      </pc:sldChg>
      <pc:sldChg chg="modSp add">
        <pc:chgData name="Miguel Equihua Zamora" userId="dca95b49-4927-41aa-9551-a36fe78334b3" providerId="ADAL" clId="{69B526B3-2CCB-4E52-A7B7-9927EEF0F17C}" dt="2019-03-06T05:24:46.879" v="7498" actId="403"/>
        <pc:sldMkLst>
          <pc:docMk/>
          <pc:sldMk cId="3912855573" sldId="287"/>
        </pc:sldMkLst>
        <pc:spChg chg="mod">
          <ac:chgData name="Miguel Equihua Zamora" userId="dca95b49-4927-41aa-9551-a36fe78334b3" providerId="ADAL" clId="{69B526B3-2CCB-4E52-A7B7-9927EEF0F17C}" dt="2019-03-06T05:24:46.879" v="7498" actId="403"/>
          <ac:spMkLst>
            <pc:docMk/>
            <pc:sldMk cId="3912855573" sldId="287"/>
            <ac:spMk id="2" creationId="{6455FA32-491C-4555-8FF5-F19684FFB648}"/>
          </ac:spMkLst>
        </pc:spChg>
        <pc:spChg chg="mod">
          <ac:chgData name="Miguel Equihua Zamora" userId="dca95b49-4927-41aa-9551-a36fe78334b3" providerId="ADAL" clId="{69B526B3-2CCB-4E52-A7B7-9927EEF0F17C}" dt="2019-03-06T05:24:38.349" v="7495" actId="14100"/>
          <ac:spMkLst>
            <pc:docMk/>
            <pc:sldMk cId="3912855573" sldId="287"/>
            <ac:spMk id="3" creationId="{D9B84178-C696-4FE5-986A-4B7E2673ACA9}"/>
          </ac:spMkLst>
        </pc:spChg>
      </pc:sldChg>
      <pc:sldChg chg="addSp delSp modSp add mod setBg setClrOvrMap delDesignElem">
        <pc:chgData name="Miguel Equihua Zamora" userId="dca95b49-4927-41aa-9551-a36fe78334b3" providerId="ADAL" clId="{69B526B3-2CCB-4E52-A7B7-9927EEF0F17C}" dt="2019-03-06T05:03:09.133" v="7141"/>
        <pc:sldMkLst>
          <pc:docMk/>
          <pc:sldMk cId="4271046015" sldId="288"/>
        </pc:sldMkLst>
        <pc:spChg chg="mod">
          <ac:chgData name="Miguel Equihua Zamora" userId="dca95b49-4927-41aa-9551-a36fe78334b3" providerId="ADAL" clId="{69B526B3-2CCB-4E52-A7B7-9927EEF0F17C}" dt="2019-03-05T21:09:06.500" v="6515" actId="1076"/>
          <ac:spMkLst>
            <pc:docMk/>
            <pc:sldMk cId="4271046015" sldId="288"/>
            <ac:spMk id="2" creationId="{4884B3A3-7CC0-44DE-86E2-AA687BAD1EAA}"/>
          </ac:spMkLst>
        </pc:spChg>
        <pc:spChg chg="mod">
          <ac:chgData name="Miguel Equihua Zamora" userId="dca95b49-4927-41aa-9551-a36fe78334b3" providerId="ADAL" clId="{69B526B3-2CCB-4E52-A7B7-9927EEF0F17C}" dt="2019-03-05T21:24:49.773" v="6631" actId="20577"/>
          <ac:spMkLst>
            <pc:docMk/>
            <pc:sldMk cId="4271046015" sldId="288"/>
            <ac:spMk id="3" creationId="{1AB241DF-F3AA-4177-BAA7-D5D4723C3464}"/>
          </ac:spMkLst>
        </pc:spChg>
        <pc:spChg chg="add del">
          <ac:chgData name="Miguel Equihua Zamora" userId="dca95b49-4927-41aa-9551-a36fe78334b3" providerId="ADAL" clId="{69B526B3-2CCB-4E52-A7B7-9927EEF0F17C}" dt="2019-03-06T05:03:09.133" v="7141"/>
          <ac:spMkLst>
            <pc:docMk/>
            <pc:sldMk cId="4271046015" sldId="288"/>
            <ac:spMk id="12292" creationId="{CF62D2A7-8207-488C-9F46-316BA81A16C8}"/>
          </ac:spMkLst>
        </pc:spChg>
        <pc:picChg chg="add mod">
          <ac:chgData name="Miguel Equihua Zamora" userId="dca95b49-4927-41aa-9551-a36fe78334b3" providerId="ADAL" clId="{69B526B3-2CCB-4E52-A7B7-9927EEF0F17C}" dt="2019-03-05T21:08:37.435" v="6508" actId="26606"/>
          <ac:picMkLst>
            <pc:docMk/>
            <pc:sldMk cId="4271046015" sldId="288"/>
            <ac:picMk id="12290" creationId="{F3FC6D08-CAFC-43DA-AA1D-68E3ACF4C8F7}"/>
          </ac:picMkLst>
        </pc:picChg>
        <pc:cxnChg chg="add del">
          <ac:chgData name="Miguel Equihua Zamora" userId="dca95b49-4927-41aa-9551-a36fe78334b3" providerId="ADAL" clId="{69B526B3-2CCB-4E52-A7B7-9927EEF0F17C}" dt="2019-03-05T21:08:37.425" v="6507" actId="26606"/>
          <ac:cxnSpMkLst>
            <pc:docMk/>
            <pc:sldMk cId="4271046015" sldId="288"/>
            <ac:cxnSpMk id="71" creationId="{E4A809D5-3600-46D4-A466-67F2349A54FB}"/>
          </ac:cxnSpMkLst>
        </pc:cxnChg>
      </pc:sldChg>
      <pc:sldChg chg="addSp delSp modSp add mod setBg setClrOvrMap delDesignElem">
        <pc:chgData name="Miguel Equihua Zamora" userId="dca95b49-4927-41aa-9551-a36fe78334b3" providerId="ADAL" clId="{69B526B3-2CCB-4E52-A7B7-9927EEF0F17C}" dt="2019-03-06T05:03:09.133" v="7141"/>
        <pc:sldMkLst>
          <pc:docMk/>
          <pc:sldMk cId="4154178869" sldId="290"/>
        </pc:sldMkLst>
        <pc:spChg chg="mod">
          <ac:chgData name="Miguel Equihua Zamora" userId="dca95b49-4927-41aa-9551-a36fe78334b3" providerId="ADAL" clId="{69B526B3-2CCB-4E52-A7B7-9927EEF0F17C}" dt="2019-03-05T21:32:04.155" v="6638" actId="26606"/>
          <ac:spMkLst>
            <pc:docMk/>
            <pc:sldMk cId="4154178869" sldId="290"/>
            <ac:spMk id="2" creationId="{6804631F-BBC1-40CA-9B03-FBCB903EEE3A}"/>
          </ac:spMkLst>
        </pc:spChg>
        <pc:spChg chg="mod">
          <ac:chgData name="Miguel Equihua Zamora" userId="dca95b49-4927-41aa-9551-a36fe78334b3" providerId="ADAL" clId="{69B526B3-2CCB-4E52-A7B7-9927EEF0F17C}" dt="2019-03-05T21:32:35.388" v="6644" actId="403"/>
          <ac:spMkLst>
            <pc:docMk/>
            <pc:sldMk cId="4154178869" sldId="290"/>
            <ac:spMk id="3" creationId="{703DFDA0-7E55-41F5-B86F-A509D023E2DC}"/>
          </ac:spMkLst>
        </pc:spChg>
        <pc:spChg chg="add del">
          <ac:chgData name="Miguel Equihua Zamora" userId="dca95b49-4927-41aa-9551-a36fe78334b3" providerId="ADAL" clId="{69B526B3-2CCB-4E52-A7B7-9927EEF0F17C}" dt="2019-03-06T05:03:09.133" v="7141"/>
          <ac:spMkLst>
            <pc:docMk/>
            <pc:sldMk cId="4154178869" sldId="290"/>
            <ac:spMk id="71" creationId="{EE1FC7B4-E4A7-4452-B413-1A623E3A7230}"/>
          </ac:spMkLst>
        </pc:spChg>
        <pc:spChg chg="add del">
          <ac:chgData name="Miguel Equihua Zamora" userId="dca95b49-4927-41aa-9551-a36fe78334b3" providerId="ADAL" clId="{69B526B3-2CCB-4E52-A7B7-9927EEF0F17C}" dt="2019-03-06T05:03:09.133" v="7141"/>
          <ac:spMkLst>
            <pc:docMk/>
            <pc:sldMk cId="4154178869" sldId="290"/>
            <ac:spMk id="73" creationId="{E0709AF0-24F0-4486-B189-BE6386BDB198}"/>
          </ac:spMkLst>
        </pc:spChg>
        <pc:spChg chg="add del">
          <ac:chgData name="Miguel Equihua Zamora" userId="dca95b49-4927-41aa-9551-a36fe78334b3" providerId="ADAL" clId="{69B526B3-2CCB-4E52-A7B7-9927EEF0F17C}" dt="2019-03-06T05:03:09.133" v="7141"/>
          <ac:spMkLst>
            <pc:docMk/>
            <pc:sldMk cId="4154178869" sldId="290"/>
            <ac:spMk id="75" creationId="{FBE3B62F-5853-4A3C-B050-6186351A7176}"/>
          </ac:spMkLst>
        </pc:spChg>
        <pc:picChg chg="add mod">
          <ac:chgData name="Miguel Equihua Zamora" userId="dca95b49-4927-41aa-9551-a36fe78334b3" providerId="ADAL" clId="{69B526B3-2CCB-4E52-A7B7-9927EEF0F17C}" dt="2019-03-05T21:32:21.359" v="6641" actId="14100"/>
          <ac:picMkLst>
            <pc:docMk/>
            <pc:sldMk cId="4154178869" sldId="290"/>
            <ac:picMk id="14338" creationId="{C2CC8AE4-4FB4-48D4-B14D-D88A0D301E7D}"/>
          </ac:picMkLst>
        </pc:picChg>
      </pc:sldChg>
      <pc:sldChg chg="addSp delSp modSp add mod setBg setClrOvrMap delDesignElem">
        <pc:chgData name="Miguel Equihua Zamora" userId="dca95b49-4927-41aa-9551-a36fe78334b3" providerId="ADAL" clId="{69B526B3-2CCB-4E52-A7B7-9927EEF0F17C}" dt="2019-03-06T05:20:27.863" v="7460" actId="20577"/>
        <pc:sldMkLst>
          <pc:docMk/>
          <pc:sldMk cId="1185343784" sldId="291"/>
        </pc:sldMkLst>
        <pc:spChg chg="mod">
          <ac:chgData name="Miguel Equihua Zamora" userId="dca95b49-4927-41aa-9551-a36fe78334b3" providerId="ADAL" clId="{69B526B3-2CCB-4E52-A7B7-9927EEF0F17C}" dt="2019-03-05T21:45:50.793" v="6646" actId="26606"/>
          <ac:spMkLst>
            <pc:docMk/>
            <pc:sldMk cId="1185343784" sldId="291"/>
            <ac:spMk id="2" creationId="{951D8ADB-8FDD-4D35-B006-861F6ECFABD9}"/>
          </ac:spMkLst>
        </pc:spChg>
        <pc:spChg chg="mod">
          <ac:chgData name="Miguel Equihua Zamora" userId="dca95b49-4927-41aa-9551-a36fe78334b3" providerId="ADAL" clId="{69B526B3-2CCB-4E52-A7B7-9927EEF0F17C}" dt="2019-03-06T05:20:27.863" v="7460" actId="20577"/>
          <ac:spMkLst>
            <pc:docMk/>
            <pc:sldMk cId="1185343784" sldId="291"/>
            <ac:spMk id="3" creationId="{29D56C83-49CD-4EAC-837B-FF57288BCBE3}"/>
          </ac:spMkLst>
        </pc:spChg>
        <pc:spChg chg="add del">
          <ac:chgData name="Miguel Equihua Zamora" userId="dca95b49-4927-41aa-9551-a36fe78334b3" providerId="ADAL" clId="{69B526B3-2CCB-4E52-A7B7-9927EEF0F17C}" dt="2019-03-06T05:03:09.133" v="7141"/>
          <ac:spMkLst>
            <pc:docMk/>
            <pc:sldMk cId="1185343784" sldId="291"/>
            <ac:spMk id="71" creationId="{CF62D2A7-8207-488C-9F46-316BA81A16C8}"/>
          </ac:spMkLst>
        </pc:spChg>
        <pc:picChg chg="add mod">
          <ac:chgData name="Miguel Equihua Zamora" userId="dca95b49-4927-41aa-9551-a36fe78334b3" providerId="ADAL" clId="{69B526B3-2CCB-4E52-A7B7-9927EEF0F17C}" dt="2019-03-05T21:45:50.793" v="6646" actId="26606"/>
          <ac:picMkLst>
            <pc:docMk/>
            <pc:sldMk cId="1185343784" sldId="291"/>
            <ac:picMk id="15362" creationId="{31F43179-ECA9-4C5A-81A5-9FDD40730649}"/>
          </ac:picMkLst>
        </pc:picChg>
      </pc:sldChg>
      <pc:sldChg chg="modSp add ord">
        <pc:chgData name="Miguel Equihua Zamora" userId="dca95b49-4927-41aa-9551-a36fe78334b3" providerId="ADAL" clId="{69B526B3-2CCB-4E52-A7B7-9927EEF0F17C}" dt="2019-03-07T00:05:46.775" v="7928" actId="20577"/>
        <pc:sldMkLst>
          <pc:docMk/>
          <pc:sldMk cId="2051237983" sldId="292"/>
        </pc:sldMkLst>
        <pc:spChg chg="mod">
          <ac:chgData name="Miguel Equihua Zamora" userId="dca95b49-4927-41aa-9551-a36fe78334b3" providerId="ADAL" clId="{69B526B3-2CCB-4E52-A7B7-9927EEF0F17C}" dt="2019-03-06T05:25:12.063" v="7501" actId="403"/>
          <ac:spMkLst>
            <pc:docMk/>
            <pc:sldMk cId="2051237983" sldId="292"/>
            <ac:spMk id="2" creationId="{6010844B-E17D-4C1D-8E4D-4E83DCA22A91}"/>
          </ac:spMkLst>
        </pc:spChg>
        <pc:spChg chg="mod">
          <ac:chgData name="Miguel Equihua Zamora" userId="dca95b49-4927-41aa-9551-a36fe78334b3" providerId="ADAL" clId="{69B526B3-2CCB-4E52-A7B7-9927EEF0F17C}" dt="2019-03-07T00:05:46.775" v="7928" actId="20577"/>
          <ac:spMkLst>
            <pc:docMk/>
            <pc:sldMk cId="2051237983" sldId="292"/>
            <ac:spMk id="3" creationId="{6986E5E8-C8A3-408C-B4BC-375E34D80C4F}"/>
          </ac:spMkLst>
        </pc:spChg>
      </pc:sldChg>
      <pc:sldChg chg="addSp modSp add ord">
        <pc:chgData name="Miguel Equihua Zamora" userId="dca95b49-4927-41aa-9551-a36fe78334b3" providerId="ADAL" clId="{69B526B3-2CCB-4E52-A7B7-9927EEF0F17C}" dt="2019-03-06T20:00:44.072" v="7918" actId="20577"/>
        <pc:sldMkLst>
          <pc:docMk/>
          <pc:sldMk cId="3931545582" sldId="293"/>
        </pc:sldMkLst>
        <pc:spChg chg="mod">
          <ac:chgData name="Miguel Equihua Zamora" userId="dca95b49-4927-41aa-9551-a36fe78334b3" providerId="ADAL" clId="{69B526B3-2CCB-4E52-A7B7-9927EEF0F17C}" dt="2019-03-06T05:11:49.367" v="7332" actId="14100"/>
          <ac:spMkLst>
            <pc:docMk/>
            <pc:sldMk cId="3931545582" sldId="293"/>
            <ac:spMk id="2" creationId="{8C72B34F-B77D-46FB-B06A-8414CCDC37AC}"/>
          </ac:spMkLst>
        </pc:spChg>
        <pc:spChg chg="mod">
          <ac:chgData name="Miguel Equihua Zamora" userId="dca95b49-4927-41aa-9551-a36fe78334b3" providerId="ADAL" clId="{69B526B3-2CCB-4E52-A7B7-9927EEF0F17C}" dt="2019-03-06T20:00:44.072" v="7918" actId="20577"/>
          <ac:spMkLst>
            <pc:docMk/>
            <pc:sldMk cId="3931545582" sldId="293"/>
            <ac:spMk id="3" creationId="{5428769F-3EB9-478E-8FA4-77B6EB232BE0}"/>
          </ac:spMkLst>
        </pc:spChg>
        <pc:spChg chg="add mod">
          <ac:chgData name="Miguel Equihua Zamora" userId="dca95b49-4927-41aa-9551-a36fe78334b3" providerId="ADAL" clId="{69B526B3-2CCB-4E52-A7B7-9927EEF0F17C}" dt="2019-03-06T05:11:28.102" v="7328" actId="1035"/>
          <ac:spMkLst>
            <pc:docMk/>
            <pc:sldMk cId="3931545582" sldId="293"/>
            <ac:spMk id="4" creationId="{7D6CAB2E-E39D-438B-B737-73CCE17C7E0D}"/>
          </ac:spMkLst>
        </pc:spChg>
      </pc:sldChg>
      <pc:sldChg chg="addSp modSp add">
        <pc:chgData name="Miguel Equihua Zamora" userId="dca95b49-4927-41aa-9551-a36fe78334b3" providerId="ADAL" clId="{69B526B3-2CCB-4E52-A7B7-9927EEF0F17C}" dt="2019-03-06T20:01:46.168" v="7921" actId="313"/>
        <pc:sldMkLst>
          <pc:docMk/>
          <pc:sldMk cId="478810409" sldId="294"/>
        </pc:sldMkLst>
        <pc:spChg chg="mod">
          <ac:chgData name="Miguel Equihua Zamora" userId="dca95b49-4927-41aa-9551-a36fe78334b3" providerId="ADAL" clId="{69B526B3-2CCB-4E52-A7B7-9927EEF0F17C}" dt="2019-03-06T05:12:29.699" v="7379" actId="14100"/>
          <ac:spMkLst>
            <pc:docMk/>
            <pc:sldMk cId="478810409" sldId="294"/>
            <ac:spMk id="2" creationId="{C6ACF235-0DC0-4927-8061-B156F0DBA5E2}"/>
          </ac:spMkLst>
        </pc:spChg>
        <pc:spChg chg="mod">
          <ac:chgData name="Miguel Equihua Zamora" userId="dca95b49-4927-41aa-9551-a36fe78334b3" providerId="ADAL" clId="{69B526B3-2CCB-4E52-A7B7-9927EEF0F17C}" dt="2019-03-06T20:01:46.168" v="7921" actId="313"/>
          <ac:spMkLst>
            <pc:docMk/>
            <pc:sldMk cId="478810409" sldId="294"/>
            <ac:spMk id="3" creationId="{1304B94E-6935-46B7-8288-D253466460D6}"/>
          </ac:spMkLst>
        </pc:spChg>
        <pc:spChg chg="add mod">
          <ac:chgData name="Miguel Equihua Zamora" userId="dca95b49-4927-41aa-9551-a36fe78334b3" providerId="ADAL" clId="{69B526B3-2CCB-4E52-A7B7-9927EEF0F17C}" dt="2019-03-06T05:12:15.405" v="7367" actId="1036"/>
          <ac:spMkLst>
            <pc:docMk/>
            <pc:sldMk cId="478810409" sldId="294"/>
            <ac:spMk id="4" creationId="{77CB422E-68C2-4EBB-83DC-F836A0E59092}"/>
          </ac:spMkLst>
        </pc:spChg>
      </pc:sldChg>
      <pc:sldChg chg="delSp modSp add setBg delDesignElem">
        <pc:chgData name="Miguel Equihua Zamora" userId="dca95b49-4927-41aa-9551-a36fe78334b3" providerId="ADAL" clId="{69B526B3-2CCB-4E52-A7B7-9927EEF0F17C}" dt="2019-03-06T05:37:03.939" v="7615" actId="14100"/>
        <pc:sldMkLst>
          <pc:docMk/>
          <pc:sldMk cId="3546252095" sldId="297"/>
        </pc:sldMkLst>
        <pc:spChg chg="mod ord">
          <ac:chgData name="Miguel Equihua Zamora" userId="dca95b49-4927-41aa-9551-a36fe78334b3" providerId="ADAL" clId="{69B526B3-2CCB-4E52-A7B7-9927EEF0F17C}" dt="2019-03-06T05:36:47.945" v="7594" actId="166"/>
          <ac:spMkLst>
            <pc:docMk/>
            <pc:sldMk cId="3546252095" sldId="297"/>
            <ac:spMk id="2" creationId="{0702965E-EE38-4BA8-8F06-1442096A0F09}"/>
          </ac:spMkLst>
        </pc:spChg>
        <pc:spChg chg="del">
          <ac:chgData name="Miguel Equihua Zamora" userId="dca95b49-4927-41aa-9551-a36fe78334b3" providerId="ADAL" clId="{69B526B3-2CCB-4E52-A7B7-9927EEF0F17C}" dt="2019-03-05T19:39:52.414" v="5792"/>
          <ac:spMkLst>
            <pc:docMk/>
            <pc:sldMk cId="3546252095" sldId="297"/>
            <ac:spMk id="19" creationId="{6753252F-4873-4F63-801D-CC719279A7D5}"/>
          </ac:spMkLst>
        </pc:spChg>
        <pc:spChg chg="del">
          <ac:chgData name="Miguel Equihua Zamora" userId="dca95b49-4927-41aa-9551-a36fe78334b3" providerId="ADAL" clId="{69B526B3-2CCB-4E52-A7B7-9927EEF0F17C}" dt="2019-03-05T19:39:52.414" v="5792"/>
          <ac:spMkLst>
            <pc:docMk/>
            <pc:sldMk cId="3546252095" sldId="297"/>
            <ac:spMk id="21" creationId="{047C8CCB-F95D-4249-92DD-651249D3535A}"/>
          </ac:spMkLst>
        </pc:spChg>
        <pc:picChg chg="mod">
          <ac:chgData name="Miguel Equihua Zamora" userId="dca95b49-4927-41aa-9551-a36fe78334b3" providerId="ADAL" clId="{69B526B3-2CCB-4E52-A7B7-9927EEF0F17C}" dt="2019-03-06T05:37:03.939" v="7615" actId="14100"/>
          <ac:picMkLst>
            <pc:docMk/>
            <pc:sldMk cId="3546252095" sldId="297"/>
            <ac:picMk id="7" creationId="{80088D76-E056-43E3-86F2-3F9287D07DB3}"/>
          </ac:picMkLst>
        </pc:picChg>
      </pc:sldChg>
      <pc:sldChg chg="modSp">
        <pc:chgData name="Miguel Equihua Zamora" userId="dca95b49-4927-41aa-9551-a36fe78334b3" providerId="ADAL" clId="{69B526B3-2CCB-4E52-A7B7-9927EEF0F17C}" dt="2019-03-06T23:33:24.715" v="7922" actId="1076"/>
        <pc:sldMkLst>
          <pc:docMk/>
          <pc:sldMk cId="661022634" sldId="300"/>
        </pc:sldMkLst>
        <pc:picChg chg="mod">
          <ac:chgData name="Miguel Equihua Zamora" userId="dca95b49-4927-41aa-9551-a36fe78334b3" providerId="ADAL" clId="{69B526B3-2CCB-4E52-A7B7-9927EEF0F17C}" dt="2019-03-06T23:33:24.715" v="7922" actId="1076"/>
          <ac:picMkLst>
            <pc:docMk/>
            <pc:sldMk cId="661022634" sldId="300"/>
            <ac:picMk id="2052" creationId="{00000000-0000-0000-0000-000000000000}"/>
          </ac:picMkLst>
        </pc:picChg>
      </pc:sldChg>
      <pc:sldChg chg="add del setBg">
        <pc:chgData name="Miguel Equihua Zamora" userId="dca95b49-4927-41aa-9551-a36fe78334b3" providerId="ADAL" clId="{69B526B3-2CCB-4E52-A7B7-9927EEF0F17C}" dt="2019-03-06T19:46:03.025" v="7801"/>
        <pc:sldMkLst>
          <pc:docMk/>
          <pc:sldMk cId="1444051287" sldId="317"/>
        </pc:sldMkLst>
      </pc:sldChg>
      <pc:sldChg chg="addSp delSp modSp add del mod setBg setClrOvrMap delDesignElem">
        <pc:chgData name="Miguel Equihua Zamora" userId="dca95b49-4927-41aa-9551-a36fe78334b3" providerId="ADAL" clId="{69B526B3-2CCB-4E52-A7B7-9927EEF0F17C}" dt="2019-03-06T19:45:42.536" v="7791" actId="2696"/>
        <pc:sldMkLst>
          <pc:docMk/>
          <pc:sldMk cId="1725160826" sldId="317"/>
        </pc:sldMkLst>
        <pc:spChg chg="add del mod">
          <ac:chgData name="Miguel Equihua Zamora" userId="dca95b49-4927-41aa-9551-a36fe78334b3" providerId="ADAL" clId="{69B526B3-2CCB-4E52-A7B7-9927EEF0F17C}" dt="2019-03-06T05:29:50.354" v="7547"/>
          <ac:spMkLst>
            <pc:docMk/>
            <pc:sldMk cId="1725160826" sldId="317"/>
            <ac:spMk id="2" creationId="{A8C77315-DC36-490B-8AFA-2249D9C8C160}"/>
          </ac:spMkLst>
        </pc:spChg>
        <pc:spChg chg="add del mod">
          <ac:chgData name="Miguel Equihua Zamora" userId="dca95b49-4927-41aa-9551-a36fe78334b3" providerId="ADAL" clId="{69B526B3-2CCB-4E52-A7B7-9927EEF0F17C}" dt="2019-03-06T05:29:50.354" v="7547"/>
          <ac:spMkLst>
            <pc:docMk/>
            <pc:sldMk cId="1725160826" sldId="317"/>
            <ac:spMk id="3" creationId="{F3FBD40D-F43D-4982-9AA5-D48451CB87F4}"/>
          </ac:spMkLst>
        </pc:spChg>
        <pc:spChg chg="add del">
          <ac:chgData name="Miguel Equihua Zamora" userId="dca95b49-4927-41aa-9551-a36fe78334b3" providerId="ADAL" clId="{69B526B3-2CCB-4E52-A7B7-9927EEF0F17C}" dt="2019-03-06T05:30:58.425" v="7555" actId="26606"/>
          <ac:spMkLst>
            <pc:docMk/>
            <pc:sldMk cId="1725160826" sldId="317"/>
            <ac:spMk id="72" creationId="{3B854194-185D-494D-905C-7C7CB2E30F6E}"/>
          </ac:spMkLst>
        </pc:spChg>
        <pc:spChg chg="add del">
          <ac:chgData name="Miguel Equihua Zamora" userId="dca95b49-4927-41aa-9551-a36fe78334b3" providerId="ADAL" clId="{69B526B3-2CCB-4E52-A7B7-9927EEF0F17C}" dt="2019-03-05T22:34:47.551" v="6910" actId="26606"/>
          <ac:spMkLst>
            <pc:docMk/>
            <pc:sldMk cId="1725160826" sldId="317"/>
            <ac:spMk id="73" creationId="{AFA67CD3-AB4E-4A7A-BEB8-53C445D8C44E}"/>
          </ac:spMkLst>
        </pc:spChg>
        <pc:spChg chg="add del">
          <ac:chgData name="Miguel Equihua Zamora" userId="dca95b49-4927-41aa-9551-a36fe78334b3" providerId="ADAL" clId="{69B526B3-2CCB-4E52-A7B7-9927EEF0F17C}" dt="2019-03-06T05:30:58.425" v="7555" actId="26606"/>
          <ac:spMkLst>
            <pc:docMk/>
            <pc:sldMk cId="1725160826" sldId="317"/>
            <ac:spMk id="74" creationId="{B4F5FA0D-0104-4987-8241-EFF7C85B88DE}"/>
          </ac:spMkLst>
        </pc:spChg>
        <pc:spChg chg="add del">
          <ac:chgData name="Miguel Equihua Zamora" userId="dca95b49-4927-41aa-9551-a36fe78334b3" providerId="ADAL" clId="{69B526B3-2CCB-4E52-A7B7-9927EEF0F17C}" dt="2019-03-05T22:34:47.551" v="6910" actId="26606"/>
          <ac:spMkLst>
            <pc:docMk/>
            <pc:sldMk cId="1725160826" sldId="317"/>
            <ac:spMk id="77" creationId="{339C8D78-A644-462F-B674-F440635E5353}"/>
          </ac:spMkLst>
        </pc:spChg>
        <pc:spChg chg="add del">
          <ac:chgData name="Miguel Equihua Zamora" userId="dca95b49-4927-41aa-9551-a36fe78334b3" providerId="ADAL" clId="{69B526B3-2CCB-4E52-A7B7-9927EEF0F17C}" dt="2019-03-06T05:33:49.109" v="7570"/>
          <ac:spMkLst>
            <pc:docMk/>
            <pc:sldMk cId="1725160826" sldId="317"/>
            <ac:spMk id="136" creationId="{C7FA33FF-088D-4F16-95A2-2C64D353DEA8}"/>
          </ac:spMkLst>
        </pc:spChg>
        <pc:spChg chg="add del">
          <ac:chgData name="Miguel Equihua Zamora" userId="dca95b49-4927-41aa-9551-a36fe78334b3" providerId="ADAL" clId="{69B526B3-2CCB-4E52-A7B7-9927EEF0F17C}" dt="2019-03-06T05:33:49.109" v="7570"/>
          <ac:spMkLst>
            <pc:docMk/>
            <pc:sldMk cId="1725160826" sldId="317"/>
            <ac:spMk id="138" creationId="{A376EFB1-01CF-419F-ABF1-2AF02BBFCBD1}"/>
          </ac:spMkLst>
        </pc:spChg>
        <pc:spChg chg="add del">
          <ac:chgData name="Miguel Equihua Zamora" userId="dca95b49-4927-41aa-9551-a36fe78334b3" providerId="ADAL" clId="{69B526B3-2CCB-4E52-A7B7-9927EEF0F17C}" dt="2019-03-06T05:33:49.109" v="7570"/>
          <ac:spMkLst>
            <pc:docMk/>
            <pc:sldMk cId="1725160826" sldId="317"/>
            <ac:spMk id="140" creationId="{FF9DEA15-78BD-4750-AA18-B9F28A6D5AB8}"/>
          </ac:spMkLst>
        </pc:spChg>
        <pc:spChg chg="mod">
          <ac:chgData name="Miguel Equihua Zamora" userId="dca95b49-4927-41aa-9551-a36fe78334b3" providerId="ADAL" clId="{69B526B3-2CCB-4E52-A7B7-9927EEF0F17C}" dt="2019-03-06T05:30:58.425" v="7555" actId="26606"/>
          <ac:spMkLst>
            <pc:docMk/>
            <pc:sldMk cId="1725160826" sldId="317"/>
            <ac:spMk id="111618" creationId="{A9ECA2B3-A428-499C-B450-C103A9B9901F}"/>
          </ac:spMkLst>
        </pc:spChg>
        <pc:spChg chg="mod ord">
          <ac:chgData name="Miguel Equihua Zamora" userId="dca95b49-4927-41aa-9551-a36fe78334b3" providerId="ADAL" clId="{69B526B3-2CCB-4E52-A7B7-9927EEF0F17C}" dt="2019-03-06T05:32:49.350" v="7568" actId="1037"/>
          <ac:spMkLst>
            <pc:docMk/>
            <pc:sldMk cId="1725160826" sldId="317"/>
            <ac:spMk id="111619" creationId="{95441F6C-8863-4256-8353-845BC258741B}"/>
          </ac:spMkLst>
        </pc:spChg>
        <pc:spChg chg="add del">
          <ac:chgData name="Miguel Equihua Zamora" userId="dca95b49-4927-41aa-9551-a36fe78334b3" providerId="ADAL" clId="{69B526B3-2CCB-4E52-A7B7-9927EEF0F17C}" dt="2019-03-06T05:03:09.133" v="7141"/>
          <ac:spMkLst>
            <pc:docMk/>
            <pc:sldMk cId="1725160826" sldId="317"/>
            <ac:spMk id="111621" creationId="{CF62D2A7-8207-488C-9F46-316BA81A16C8}"/>
          </ac:spMkLst>
        </pc:spChg>
        <pc:spChg chg="add del">
          <ac:chgData name="Miguel Equihua Zamora" userId="dca95b49-4927-41aa-9551-a36fe78334b3" providerId="ADAL" clId="{69B526B3-2CCB-4E52-A7B7-9927EEF0F17C}" dt="2019-03-06T05:03:09.133" v="7141"/>
          <ac:spMkLst>
            <pc:docMk/>
            <pc:sldMk cId="1725160826" sldId="317"/>
            <ac:spMk id="111622" creationId="{52AC6D7F-F068-4E11-BB06-F601D89BB980}"/>
          </ac:spMkLst>
        </pc:spChg>
        <pc:picChg chg="add del">
          <ac:chgData name="Miguel Equihua Zamora" userId="dca95b49-4927-41aa-9551-a36fe78334b3" providerId="ADAL" clId="{69B526B3-2CCB-4E52-A7B7-9927EEF0F17C}" dt="2019-03-06T05:29:37.279" v="7546"/>
          <ac:picMkLst>
            <pc:docMk/>
            <pc:sldMk cId="1725160826" sldId="317"/>
            <ac:picMk id="7" creationId="{B9F40CA2-D7A8-4342-8BC3-6B8B2F438FA4}"/>
          </ac:picMkLst>
        </pc:picChg>
        <pc:picChg chg="add mod">
          <ac:chgData name="Miguel Equihua Zamora" userId="dca95b49-4927-41aa-9551-a36fe78334b3" providerId="ADAL" clId="{69B526B3-2CCB-4E52-A7B7-9927EEF0F17C}" dt="2019-03-06T05:30:58.425" v="7555" actId="26606"/>
          <ac:picMkLst>
            <pc:docMk/>
            <pc:sldMk cId="1725160826" sldId="317"/>
            <ac:picMk id="13" creationId="{06B1AD6C-3A99-44A1-B7F6-B86FB297D3DE}"/>
          </ac:picMkLst>
        </pc:picChg>
        <pc:picChg chg="add del">
          <ac:chgData name="Miguel Equihua Zamora" userId="dca95b49-4927-41aa-9551-a36fe78334b3" providerId="ADAL" clId="{69B526B3-2CCB-4E52-A7B7-9927EEF0F17C}" dt="2019-03-05T22:34:47.551" v="6910" actId="26606"/>
          <ac:picMkLst>
            <pc:docMk/>
            <pc:sldMk cId="1725160826" sldId="317"/>
            <ac:picMk id="75" creationId="{07CF545F-9C2E-4446-97CD-AD92990C2B68}"/>
          </ac:picMkLst>
        </pc:picChg>
        <pc:picChg chg="add del">
          <ac:chgData name="Miguel Equihua Zamora" userId="dca95b49-4927-41aa-9551-a36fe78334b3" providerId="ADAL" clId="{69B526B3-2CCB-4E52-A7B7-9927EEF0F17C}" dt="2019-03-06T05:30:58.425" v="7555" actId="26606"/>
          <ac:picMkLst>
            <pc:docMk/>
            <pc:sldMk cId="1725160826" sldId="317"/>
            <ac:picMk id="76" creationId="{2897127E-6CEF-446C-BE87-93B7C46E49D1}"/>
          </ac:picMkLst>
        </pc:picChg>
        <pc:picChg chg="add del mod ord">
          <ac:chgData name="Miguel Equihua Zamora" userId="dca95b49-4927-41aa-9551-a36fe78334b3" providerId="ADAL" clId="{69B526B3-2CCB-4E52-A7B7-9927EEF0F17C}" dt="2019-03-06T05:29:28.223" v="7544"/>
          <ac:picMkLst>
            <pc:docMk/>
            <pc:sldMk cId="1725160826" sldId="317"/>
            <ac:picMk id="11266" creationId="{5A318D9E-1658-4B6C-981B-106254684935}"/>
          </ac:picMkLst>
        </pc:picChg>
      </pc:sldChg>
      <pc:sldChg chg="add del setBg">
        <pc:chgData name="Miguel Equihua Zamora" userId="dca95b49-4927-41aa-9551-a36fe78334b3" providerId="ADAL" clId="{69B526B3-2CCB-4E52-A7B7-9927EEF0F17C}" dt="2019-03-06T19:46:03.025" v="7801"/>
        <pc:sldMkLst>
          <pc:docMk/>
          <pc:sldMk cId="3008907214" sldId="318"/>
        </pc:sldMkLst>
      </pc:sldChg>
      <pc:sldChg chg="addSp delSp modSp add del mod setBg delDesignElem">
        <pc:chgData name="Miguel Equihua Zamora" userId="dca95b49-4927-41aa-9551-a36fe78334b3" providerId="ADAL" clId="{69B526B3-2CCB-4E52-A7B7-9927EEF0F17C}" dt="2019-03-06T19:45:42.538" v="7792" actId="2696"/>
        <pc:sldMkLst>
          <pc:docMk/>
          <pc:sldMk cId="4086462995" sldId="318"/>
        </pc:sldMkLst>
        <pc:spChg chg="mod">
          <ac:chgData name="Miguel Equihua Zamora" userId="dca95b49-4927-41aa-9551-a36fe78334b3" providerId="ADAL" clId="{69B526B3-2CCB-4E52-A7B7-9927EEF0F17C}" dt="2019-03-06T05:43:36.531" v="7669" actId="403"/>
          <ac:spMkLst>
            <pc:docMk/>
            <pc:sldMk cId="4086462995" sldId="318"/>
            <ac:spMk id="112642" creationId="{8F6D1FEB-3A8F-4409-BD70-AACC303F0459}"/>
          </ac:spMkLst>
        </pc:spChg>
        <pc:spChg chg="mod">
          <ac:chgData name="Miguel Equihua Zamora" userId="dca95b49-4927-41aa-9551-a36fe78334b3" providerId="ADAL" clId="{69B526B3-2CCB-4E52-A7B7-9927EEF0F17C}" dt="2019-03-06T05:43:30.400" v="7667" actId="27636"/>
          <ac:spMkLst>
            <pc:docMk/>
            <pc:sldMk cId="4086462995" sldId="318"/>
            <ac:spMk id="112643" creationId="{093966DE-8C1F-46F8-81D7-EB9532A4A1BD}"/>
          </ac:spMkLst>
        </pc:spChg>
        <pc:picChg chg="add mod">
          <ac:chgData name="Miguel Equihua Zamora" userId="dca95b49-4927-41aa-9551-a36fe78334b3" providerId="ADAL" clId="{69B526B3-2CCB-4E52-A7B7-9927EEF0F17C}" dt="2019-03-05T22:42:00.179" v="6995" actId="26606"/>
          <ac:picMkLst>
            <pc:docMk/>
            <pc:sldMk cId="4086462995" sldId="318"/>
            <ac:picMk id="10242" creationId="{7C9DF1ED-F52C-4DC3-ABF6-541B4E7C912E}"/>
          </ac:picMkLst>
        </pc:picChg>
        <pc:cxnChg chg="add del">
          <ac:chgData name="Miguel Equihua Zamora" userId="dca95b49-4927-41aa-9551-a36fe78334b3" providerId="ADAL" clId="{69B526B3-2CCB-4E52-A7B7-9927EEF0F17C}" dt="2019-03-06T05:03:09.133" v="7141"/>
          <ac:cxnSpMkLst>
            <pc:docMk/>
            <pc:sldMk cId="4086462995" sldId="318"/>
            <ac:cxnSpMk id="73" creationId="{E4A809D5-3600-46D4-A466-67F2349A54FB}"/>
          </ac:cxnSpMkLst>
        </pc:cxnChg>
      </pc:sldChg>
      <pc:sldChg chg="add del">
        <pc:chgData name="Miguel Equihua Zamora" userId="dca95b49-4927-41aa-9551-a36fe78334b3" providerId="ADAL" clId="{69B526B3-2CCB-4E52-A7B7-9927EEF0F17C}" dt="2019-03-06T19:46:03.025" v="7801"/>
        <pc:sldMkLst>
          <pc:docMk/>
          <pc:sldMk cId="698747417" sldId="319"/>
        </pc:sldMkLst>
      </pc:sldChg>
      <pc:sldChg chg="modSp add del">
        <pc:chgData name="Miguel Equihua Zamora" userId="dca95b49-4927-41aa-9551-a36fe78334b3" providerId="ADAL" clId="{69B526B3-2CCB-4E52-A7B7-9927EEF0F17C}" dt="2019-03-06T19:45:42.539" v="7793" actId="2696"/>
        <pc:sldMkLst>
          <pc:docMk/>
          <pc:sldMk cId="1904095736" sldId="319"/>
        </pc:sldMkLst>
        <pc:spChg chg="mod">
          <ac:chgData name="Miguel Equihua Zamora" userId="dca95b49-4927-41aa-9551-a36fe78334b3" providerId="ADAL" clId="{69B526B3-2CCB-4E52-A7B7-9927EEF0F17C}" dt="2019-03-06T05:43:53.493" v="7673" actId="20577"/>
          <ac:spMkLst>
            <pc:docMk/>
            <pc:sldMk cId="1904095736" sldId="319"/>
            <ac:spMk id="113666" creationId="{CC22A7CD-60FF-4593-AD05-C6EC68B9406D}"/>
          </ac:spMkLst>
        </pc:spChg>
        <pc:spChg chg="mod">
          <ac:chgData name="Miguel Equihua Zamora" userId="dca95b49-4927-41aa-9551-a36fe78334b3" providerId="ADAL" clId="{69B526B3-2CCB-4E52-A7B7-9927EEF0F17C}" dt="2019-03-05T23:10:02.179" v="7112" actId="20577"/>
          <ac:spMkLst>
            <pc:docMk/>
            <pc:sldMk cId="1904095736" sldId="319"/>
            <ac:spMk id="113667" creationId="{F090AB35-E1AD-48BC-9C4E-AAB84705A017}"/>
          </ac:spMkLst>
        </pc:spChg>
      </pc:sldChg>
      <pc:sldChg chg="modSp add del">
        <pc:chgData name="Miguel Equihua Zamora" userId="dca95b49-4927-41aa-9551-a36fe78334b3" providerId="ADAL" clId="{69B526B3-2CCB-4E52-A7B7-9927EEF0F17C}" dt="2019-03-06T19:45:42.541" v="7794" actId="2696"/>
        <pc:sldMkLst>
          <pc:docMk/>
          <pc:sldMk cId="35339256" sldId="320"/>
        </pc:sldMkLst>
        <pc:spChg chg="mod">
          <ac:chgData name="Miguel Equihua Zamora" userId="dca95b49-4927-41aa-9551-a36fe78334b3" providerId="ADAL" clId="{69B526B3-2CCB-4E52-A7B7-9927EEF0F17C}" dt="2019-03-05T18:40:43.608" v="5335" actId="20577"/>
          <ac:spMkLst>
            <pc:docMk/>
            <pc:sldMk cId="35339256" sldId="320"/>
            <ac:spMk id="114691" creationId="{0F4536F5-FA65-47E3-AB46-D5540BDCA771}"/>
          </ac:spMkLst>
        </pc:spChg>
      </pc:sldChg>
      <pc:sldChg chg="add del">
        <pc:chgData name="Miguel Equihua Zamora" userId="dca95b49-4927-41aa-9551-a36fe78334b3" providerId="ADAL" clId="{69B526B3-2CCB-4E52-A7B7-9927EEF0F17C}" dt="2019-03-06T19:46:03.025" v="7801"/>
        <pc:sldMkLst>
          <pc:docMk/>
          <pc:sldMk cId="1674089855" sldId="320"/>
        </pc:sldMkLst>
      </pc:sldChg>
      <pc:sldChg chg="add del">
        <pc:chgData name="Miguel Equihua Zamora" userId="dca95b49-4927-41aa-9551-a36fe78334b3" providerId="ADAL" clId="{69B526B3-2CCB-4E52-A7B7-9927EEF0F17C}" dt="2019-03-06T19:46:03.025" v="7801"/>
        <pc:sldMkLst>
          <pc:docMk/>
          <pc:sldMk cId="1453850774" sldId="321"/>
        </pc:sldMkLst>
      </pc:sldChg>
      <pc:sldChg chg="modSp add del modAnim">
        <pc:chgData name="Miguel Equihua Zamora" userId="dca95b49-4927-41aa-9551-a36fe78334b3" providerId="ADAL" clId="{69B526B3-2CCB-4E52-A7B7-9927EEF0F17C}" dt="2019-03-07T01:04:26.760" v="7933"/>
        <pc:sldMkLst>
          <pc:docMk/>
          <pc:sldMk cId="2811370221" sldId="321"/>
        </pc:sldMkLst>
        <pc:spChg chg="mod">
          <ac:chgData name="Miguel Equihua Zamora" userId="dca95b49-4927-41aa-9551-a36fe78334b3" providerId="ADAL" clId="{69B526B3-2CCB-4E52-A7B7-9927EEF0F17C}" dt="2019-03-06T05:55:22.129" v="7676" actId="207"/>
          <ac:spMkLst>
            <pc:docMk/>
            <pc:sldMk cId="2811370221" sldId="321"/>
            <ac:spMk id="115715" creationId="{7C3391C1-40DD-48AB-B10A-AB56552F4D6E}"/>
          </ac:spMkLst>
        </pc:spChg>
      </pc:sldChg>
      <pc:sldChg chg="add del">
        <pc:chgData name="Miguel Equihua Zamora" userId="dca95b49-4927-41aa-9551-a36fe78334b3" providerId="ADAL" clId="{69B526B3-2CCB-4E52-A7B7-9927EEF0F17C}" dt="2019-03-06T19:46:03.025" v="7801"/>
        <pc:sldMkLst>
          <pc:docMk/>
          <pc:sldMk cId="2163545149" sldId="322"/>
        </pc:sldMkLst>
      </pc:sldChg>
      <pc:sldChg chg="add">
        <pc:chgData name="Miguel Equihua Zamora" userId="dca95b49-4927-41aa-9551-a36fe78334b3" providerId="ADAL" clId="{69B526B3-2CCB-4E52-A7B7-9927EEF0F17C}" dt="2019-03-06T19:46:03.047" v="7802"/>
        <pc:sldMkLst>
          <pc:docMk/>
          <pc:sldMk cId="3300517557" sldId="322"/>
        </pc:sldMkLst>
        <pc:spChg chg="mod">
          <ac:chgData name="Miguel Equihua Zamora" userId="dca95b49-4927-41aa-9551-a36fe78334b3" providerId="ADAL" clId="{69B526B3-2CCB-4E52-A7B7-9927EEF0F17C}" dt="2019-03-06T05:55:57.368" v="7684" actId="14100"/>
          <ac:spMkLst>
            <pc:docMk/>
            <pc:sldMk cId="3300517557" sldId="322"/>
            <ac:spMk id="117762" creationId="{568D5E9C-ED48-4FB8-A08F-0269B12E1782}"/>
          </ac:spMkLst>
        </pc:spChg>
        <pc:spChg chg="mod">
          <ac:chgData name="Miguel Equihua Zamora" userId="dca95b49-4927-41aa-9551-a36fe78334b3" providerId="ADAL" clId="{69B526B3-2CCB-4E52-A7B7-9927EEF0F17C}" dt="2019-03-06T05:55:47.785" v="7680" actId="14100"/>
          <ac:spMkLst>
            <pc:docMk/>
            <pc:sldMk cId="3300517557" sldId="322"/>
            <ac:spMk id="117763" creationId="{AF25DF20-BC09-436D-B7B1-99DE48ECAFBD}"/>
          </ac:spMkLst>
        </pc:spChg>
      </pc:sldChg>
      <pc:sldChg chg="modSp add del">
        <pc:chgData name="Miguel Equihua Zamora" userId="dca95b49-4927-41aa-9551-a36fe78334b3" providerId="ADAL" clId="{69B526B3-2CCB-4E52-A7B7-9927EEF0F17C}" dt="2019-03-06T19:45:42.550" v="7798" actId="2696"/>
        <pc:sldMkLst>
          <pc:docMk/>
          <pc:sldMk cId="668596332" sldId="323"/>
        </pc:sldMkLst>
        <pc:spChg chg="mod">
          <ac:chgData name="Miguel Equihua Zamora" userId="dca95b49-4927-41aa-9551-a36fe78334b3" providerId="ADAL" clId="{69B526B3-2CCB-4E52-A7B7-9927EEF0F17C}" dt="2019-03-06T05:56:16.608" v="7694" actId="404"/>
          <ac:spMkLst>
            <pc:docMk/>
            <pc:sldMk cId="668596332" sldId="323"/>
            <ac:spMk id="116738" creationId="{2D3E3AD6-9F3E-4CF7-A4BF-61E3B4B642EA}"/>
          </ac:spMkLst>
        </pc:spChg>
        <pc:spChg chg="mod">
          <ac:chgData name="Miguel Equihua Zamora" userId="dca95b49-4927-41aa-9551-a36fe78334b3" providerId="ADAL" clId="{69B526B3-2CCB-4E52-A7B7-9927EEF0F17C}" dt="2019-03-06T05:56:39.056" v="7699" actId="14100"/>
          <ac:spMkLst>
            <pc:docMk/>
            <pc:sldMk cId="668596332" sldId="323"/>
            <ac:spMk id="116739" creationId="{DD9E0245-2769-43AE-8257-30116D285B5D}"/>
          </ac:spMkLst>
        </pc:spChg>
      </pc:sldChg>
      <pc:sldChg chg="add del">
        <pc:chgData name="Miguel Equihua Zamora" userId="dca95b49-4927-41aa-9551-a36fe78334b3" providerId="ADAL" clId="{69B526B3-2CCB-4E52-A7B7-9927EEF0F17C}" dt="2019-03-06T19:46:03.025" v="7801"/>
        <pc:sldMkLst>
          <pc:docMk/>
          <pc:sldMk cId="1575225233" sldId="323"/>
        </pc:sldMkLst>
      </pc:sldChg>
      <pc:sldChg chg="addSp delSp add">
        <pc:chgData name="Miguel Equihua Zamora" userId="dca95b49-4927-41aa-9551-a36fe78334b3" providerId="ADAL" clId="{69B526B3-2CCB-4E52-A7B7-9927EEF0F17C}" dt="2019-03-06T19:55:24.025" v="7884"/>
        <pc:sldMkLst>
          <pc:docMk/>
          <pc:sldMk cId="662664550" sldId="324"/>
        </pc:sldMkLst>
        <pc:spChg chg="add del">
          <ac:chgData name="Miguel Equihua Zamora" userId="dca95b49-4927-41aa-9551-a36fe78334b3" providerId="ADAL" clId="{69B526B3-2CCB-4E52-A7B7-9927EEF0F17C}" dt="2019-03-06T19:55:24.025" v="7884"/>
          <ac:spMkLst>
            <pc:docMk/>
            <pc:sldMk cId="662664550" sldId="324"/>
            <ac:spMk id="2" creationId="{2195CD7E-D30B-49F7-BD6A-096C0EE59809}"/>
          </ac:spMkLst>
        </pc:spChg>
        <pc:spChg chg="mod">
          <ac:chgData name="Miguel Equihua Zamora" userId="dca95b49-4927-41aa-9551-a36fe78334b3" providerId="ADAL" clId="{69B526B3-2CCB-4E52-A7B7-9927EEF0F17C}" dt="2019-03-06T05:57:06.047" v="7715" actId="14100"/>
          <ac:spMkLst>
            <pc:docMk/>
            <pc:sldMk cId="662664550" sldId="324"/>
            <ac:spMk id="118786" creationId="{016DFE57-6C97-4237-A96A-F7B1B231CCD7}"/>
          </ac:spMkLst>
        </pc:spChg>
        <pc:spChg chg="mod">
          <ac:chgData name="Miguel Equihua Zamora" userId="dca95b49-4927-41aa-9551-a36fe78334b3" providerId="ADAL" clId="{69B526B3-2CCB-4E52-A7B7-9927EEF0F17C}" dt="2019-03-06T05:56:57.190" v="7712" actId="1035"/>
          <ac:spMkLst>
            <pc:docMk/>
            <pc:sldMk cId="662664550" sldId="324"/>
            <ac:spMk id="118787" creationId="{AF7F16C7-7810-4AED-9504-458F26B96D41}"/>
          </ac:spMkLst>
        </pc:spChg>
      </pc:sldChg>
      <pc:sldChg chg="add del">
        <pc:chgData name="Miguel Equihua Zamora" userId="dca95b49-4927-41aa-9551-a36fe78334b3" providerId="ADAL" clId="{69B526B3-2CCB-4E52-A7B7-9927EEF0F17C}" dt="2019-03-06T19:46:03.025" v="7801"/>
        <pc:sldMkLst>
          <pc:docMk/>
          <pc:sldMk cId="1415129253" sldId="324"/>
        </pc:sldMkLst>
      </pc:sldChg>
      <pc:sldChg chg="modSp add ord">
        <pc:chgData name="Miguel Equihua Zamora" userId="dca95b49-4927-41aa-9551-a36fe78334b3" providerId="ADAL" clId="{69B526B3-2CCB-4E52-A7B7-9927EEF0F17C}" dt="2019-03-06T19:53:08.194" v="7877"/>
        <pc:sldMkLst>
          <pc:docMk/>
          <pc:sldMk cId="0" sldId="328"/>
        </pc:sldMkLst>
        <pc:spChg chg="mod">
          <ac:chgData name="Miguel Equihua Zamora" userId="dca95b49-4927-41aa-9551-a36fe78334b3" providerId="ADAL" clId="{69B526B3-2CCB-4E52-A7B7-9927EEF0F17C}" dt="2019-03-06T05:57:43.267" v="7718" actId="403"/>
          <ac:spMkLst>
            <pc:docMk/>
            <pc:sldMk cId="0" sldId="328"/>
            <ac:spMk id="124930" creationId="{BA92AA40-C763-4747-8C7A-7D893EF3F097}"/>
          </ac:spMkLst>
        </pc:spChg>
        <pc:spChg chg="mod">
          <ac:chgData name="Miguel Equihua Zamora" userId="dca95b49-4927-41aa-9551-a36fe78334b3" providerId="ADAL" clId="{69B526B3-2CCB-4E52-A7B7-9927EEF0F17C}" dt="2019-03-06T05:57:53.339" v="7720" actId="1076"/>
          <ac:spMkLst>
            <pc:docMk/>
            <pc:sldMk cId="0" sldId="328"/>
            <ac:spMk id="124931" creationId="{362E26FF-4BA7-4E49-AE09-90EA13D35050}"/>
          </ac:spMkLst>
        </pc:spChg>
        <pc:spChg chg="mod">
          <ac:chgData name="Miguel Equihua Zamora" userId="dca95b49-4927-41aa-9551-a36fe78334b3" providerId="ADAL" clId="{69B526B3-2CCB-4E52-A7B7-9927EEF0F17C}" dt="2019-03-06T05:58:12.802" v="7725" actId="114"/>
          <ac:spMkLst>
            <pc:docMk/>
            <pc:sldMk cId="0" sldId="328"/>
            <ac:spMk id="124932" creationId="{3A178849-A6EB-486C-9D82-ACD9D4076FC5}"/>
          </ac:spMkLst>
        </pc:spChg>
      </pc:sldChg>
      <pc:sldChg chg="modSp add ord">
        <pc:chgData name="Miguel Equihua Zamora" userId="dca95b49-4927-41aa-9551-a36fe78334b3" providerId="ADAL" clId="{69B526B3-2CCB-4E52-A7B7-9927EEF0F17C}" dt="2019-03-06T19:53:21.852" v="7878"/>
        <pc:sldMkLst>
          <pc:docMk/>
          <pc:sldMk cId="0" sldId="329"/>
        </pc:sldMkLst>
        <pc:spChg chg="mod">
          <ac:chgData name="Miguel Equihua Zamora" userId="dca95b49-4927-41aa-9551-a36fe78334b3" providerId="ADAL" clId="{69B526B3-2CCB-4E52-A7B7-9927EEF0F17C}" dt="2019-03-06T05:59:09.978" v="7735" actId="403"/>
          <ac:spMkLst>
            <pc:docMk/>
            <pc:sldMk cId="0" sldId="329"/>
            <ac:spMk id="125954" creationId="{EE8D98E4-BFE2-4942-AB01-75C1F5F9BFC3}"/>
          </ac:spMkLst>
        </pc:spChg>
        <pc:spChg chg="mod">
          <ac:chgData name="Miguel Equihua Zamora" userId="dca95b49-4927-41aa-9551-a36fe78334b3" providerId="ADAL" clId="{69B526B3-2CCB-4E52-A7B7-9927EEF0F17C}" dt="2019-03-06T05:59:01.029" v="7733" actId="14100"/>
          <ac:spMkLst>
            <pc:docMk/>
            <pc:sldMk cId="0" sldId="329"/>
            <ac:spMk id="125955" creationId="{E547CA6C-82A5-44D6-B504-A35ADB25A256}"/>
          </ac:spMkLst>
        </pc:spChg>
        <pc:spChg chg="mod">
          <ac:chgData name="Miguel Equihua Zamora" userId="dca95b49-4927-41aa-9551-a36fe78334b3" providerId="ADAL" clId="{69B526B3-2CCB-4E52-A7B7-9927EEF0F17C}" dt="2019-03-06T05:58:52.958" v="7731" actId="14100"/>
          <ac:spMkLst>
            <pc:docMk/>
            <pc:sldMk cId="0" sldId="329"/>
            <ac:spMk id="125956" creationId="{74769E33-31BB-40F6-94F1-6CCC0E28D5AB}"/>
          </ac:spMkLst>
        </pc:spChg>
      </pc:sldChg>
      <pc:sldChg chg="modSp add del">
        <pc:chgData name="Miguel Equihua Zamora" userId="dca95b49-4927-41aa-9551-a36fe78334b3" providerId="ADAL" clId="{69B526B3-2CCB-4E52-A7B7-9927EEF0F17C}" dt="2019-03-06T19:45:42.547" v="7796" actId="2696"/>
        <pc:sldMkLst>
          <pc:docMk/>
          <pc:sldMk cId="60254057" sldId="330"/>
        </pc:sldMkLst>
        <pc:spChg chg="mod">
          <ac:chgData name="Miguel Equihua Zamora" userId="dca95b49-4927-41aa-9551-a36fe78334b3" providerId="ADAL" clId="{69B526B3-2CCB-4E52-A7B7-9927EEF0F17C}" dt="2019-03-05T18:17:51.489" v="5277"/>
          <ac:spMkLst>
            <pc:docMk/>
            <pc:sldMk cId="60254057" sldId="330"/>
            <ac:spMk id="2" creationId="{86832AA0-A35B-4363-82E1-6327D794E1AA}"/>
          </ac:spMkLst>
        </pc:spChg>
        <pc:spChg chg="mod">
          <ac:chgData name="Miguel Equihua Zamora" userId="dca95b49-4927-41aa-9551-a36fe78334b3" providerId="ADAL" clId="{69B526B3-2CCB-4E52-A7B7-9927EEF0F17C}" dt="2019-03-05T18:17:36.549" v="5276"/>
          <ac:spMkLst>
            <pc:docMk/>
            <pc:sldMk cId="60254057" sldId="330"/>
            <ac:spMk id="3" creationId="{F57F75FF-2034-46A8-86BF-372BD04F62DD}"/>
          </ac:spMkLst>
        </pc:spChg>
      </pc:sldChg>
      <pc:sldChg chg="modSp add">
        <pc:chgData name="Miguel Equihua Zamora" userId="dca95b49-4927-41aa-9551-a36fe78334b3" providerId="ADAL" clId="{69B526B3-2CCB-4E52-A7B7-9927EEF0F17C}" dt="2019-03-07T01:04:49.144" v="7935" actId="403"/>
        <pc:sldMkLst>
          <pc:docMk/>
          <pc:sldMk cId="465996087" sldId="330"/>
        </pc:sldMkLst>
        <pc:spChg chg="mod">
          <ac:chgData name="Miguel Equihua Zamora" userId="dca95b49-4927-41aa-9551-a36fe78334b3" providerId="ADAL" clId="{69B526B3-2CCB-4E52-A7B7-9927EEF0F17C}" dt="2019-03-07T01:04:49.144" v="7935" actId="403"/>
          <ac:spMkLst>
            <pc:docMk/>
            <pc:sldMk cId="465996087" sldId="330"/>
            <ac:spMk id="2" creationId="{86832AA0-A35B-4363-82E1-6327D794E1AA}"/>
          </ac:spMkLst>
        </pc:spChg>
      </pc:sldChg>
      <pc:sldChg chg="add del">
        <pc:chgData name="Miguel Equihua Zamora" userId="dca95b49-4927-41aa-9551-a36fe78334b3" providerId="ADAL" clId="{69B526B3-2CCB-4E52-A7B7-9927EEF0F17C}" dt="2019-03-06T19:46:03.025" v="7801"/>
        <pc:sldMkLst>
          <pc:docMk/>
          <pc:sldMk cId="2639717226" sldId="330"/>
        </pc:sldMkLst>
      </pc:sldChg>
      <pc:sldChg chg="modSp add">
        <pc:chgData name="Miguel Equihua Zamora" userId="dca95b49-4927-41aa-9551-a36fe78334b3" providerId="ADAL" clId="{69B526B3-2CCB-4E52-A7B7-9927EEF0F17C}" dt="2019-03-07T01:06:25.524" v="7936" actId="207"/>
        <pc:sldMkLst>
          <pc:docMk/>
          <pc:sldMk cId="2301148086" sldId="331"/>
        </pc:sldMkLst>
        <pc:spChg chg="mod">
          <ac:chgData name="Miguel Equihua Zamora" userId="dca95b49-4927-41aa-9551-a36fe78334b3" providerId="ADAL" clId="{69B526B3-2CCB-4E52-A7B7-9927EEF0F17C}" dt="2019-03-06T05:36:22.382" v="7593" actId="403"/>
          <ac:spMkLst>
            <pc:docMk/>
            <pc:sldMk cId="2301148086" sldId="331"/>
            <ac:spMk id="2" creationId="{9E66F0CE-FFC8-4ABC-819A-CD869E6134A3}"/>
          </ac:spMkLst>
        </pc:spChg>
        <pc:spChg chg="mod">
          <ac:chgData name="Miguel Equihua Zamora" userId="dca95b49-4927-41aa-9551-a36fe78334b3" providerId="ADAL" clId="{69B526B3-2CCB-4E52-A7B7-9927EEF0F17C}" dt="2019-03-07T01:06:25.524" v="7936" actId="207"/>
          <ac:spMkLst>
            <pc:docMk/>
            <pc:sldMk cId="2301148086" sldId="331"/>
            <ac:spMk id="3" creationId="{A4666917-E844-48BC-8D44-1CECE8F45BB0}"/>
          </ac:spMkLst>
        </pc:spChg>
      </pc:sldChg>
      <pc:sldChg chg="add">
        <pc:chgData name="Miguel Equihua Zamora" userId="dca95b49-4927-41aa-9551-a36fe78334b3" providerId="ADAL" clId="{69B526B3-2CCB-4E52-A7B7-9927EEF0F17C}" dt="2019-03-05T19:21:49.471" v="5589"/>
        <pc:sldMkLst>
          <pc:docMk/>
          <pc:sldMk cId="2897087576" sldId="332"/>
        </pc:sldMkLst>
      </pc:sldChg>
      <pc:sldChg chg="modSp add">
        <pc:chgData name="Miguel Equihua Zamora" userId="dca95b49-4927-41aa-9551-a36fe78334b3" providerId="ADAL" clId="{69B526B3-2CCB-4E52-A7B7-9927EEF0F17C}" dt="2019-03-07T01:09:52.181" v="7961" actId="179"/>
        <pc:sldMkLst>
          <pc:docMk/>
          <pc:sldMk cId="2347221892" sldId="333"/>
        </pc:sldMkLst>
        <pc:spChg chg="mod">
          <ac:chgData name="Miguel Equihua Zamora" userId="dca95b49-4927-41aa-9551-a36fe78334b3" providerId="ADAL" clId="{69B526B3-2CCB-4E52-A7B7-9927EEF0F17C}" dt="2019-03-05T21:50:47.042" v="6726" actId="403"/>
          <ac:spMkLst>
            <pc:docMk/>
            <pc:sldMk cId="2347221892" sldId="333"/>
            <ac:spMk id="2" creationId="{6010844B-E17D-4C1D-8E4D-4E83DCA22A91}"/>
          </ac:spMkLst>
        </pc:spChg>
        <pc:spChg chg="mod">
          <ac:chgData name="Miguel Equihua Zamora" userId="dca95b49-4927-41aa-9551-a36fe78334b3" providerId="ADAL" clId="{69B526B3-2CCB-4E52-A7B7-9927EEF0F17C}" dt="2019-03-07T01:09:52.181" v="7961" actId="179"/>
          <ac:spMkLst>
            <pc:docMk/>
            <pc:sldMk cId="2347221892" sldId="333"/>
            <ac:spMk id="3" creationId="{6986E5E8-C8A3-408C-B4BC-375E34D80C4F}"/>
          </ac:spMkLst>
        </pc:spChg>
      </pc:sldChg>
      <pc:sldChg chg="addSp delSp modSp add">
        <pc:chgData name="Miguel Equihua Zamora" userId="dca95b49-4927-41aa-9551-a36fe78334b3" providerId="ADAL" clId="{69B526B3-2CCB-4E52-A7B7-9927EEF0F17C}" dt="2019-03-06T19:51:34.111" v="7876"/>
        <pc:sldMkLst>
          <pc:docMk/>
          <pc:sldMk cId="2019458051" sldId="334"/>
        </pc:sldMkLst>
        <pc:spChg chg="del">
          <ac:chgData name="Miguel Equihua Zamora" userId="dca95b49-4927-41aa-9551-a36fe78334b3" providerId="ADAL" clId="{69B526B3-2CCB-4E52-A7B7-9927EEF0F17C}" dt="2019-03-06T05:04:35.896" v="7171"/>
          <ac:spMkLst>
            <pc:docMk/>
            <pc:sldMk cId="2019458051" sldId="334"/>
            <ac:spMk id="2" creationId="{D0764993-7FC4-41E1-B30E-960903594E58}"/>
          </ac:spMkLst>
        </pc:spChg>
        <pc:spChg chg="del mod">
          <ac:chgData name="Miguel Equihua Zamora" userId="dca95b49-4927-41aa-9551-a36fe78334b3" providerId="ADAL" clId="{69B526B3-2CCB-4E52-A7B7-9927EEF0F17C}" dt="2019-03-06T05:04:35.896" v="7171"/>
          <ac:spMkLst>
            <pc:docMk/>
            <pc:sldMk cId="2019458051" sldId="334"/>
            <ac:spMk id="3" creationId="{1883911E-52DF-405A-8523-20CD43F9B877}"/>
          </ac:spMkLst>
        </pc:spChg>
        <pc:spChg chg="add mod">
          <ac:chgData name="Miguel Equihua Zamora" userId="dca95b49-4927-41aa-9551-a36fe78334b3" providerId="ADAL" clId="{69B526B3-2CCB-4E52-A7B7-9927EEF0F17C}" dt="2019-03-06T05:07:02.816" v="7232" actId="20577"/>
          <ac:spMkLst>
            <pc:docMk/>
            <pc:sldMk cId="2019458051" sldId="334"/>
            <ac:spMk id="4" creationId="{4F79D6D6-0F78-4578-801E-866C9C43EB35}"/>
          </ac:spMkLst>
        </pc:spChg>
        <pc:spChg chg="add mod">
          <ac:chgData name="Miguel Equihua Zamora" userId="dca95b49-4927-41aa-9551-a36fe78334b3" providerId="ADAL" clId="{69B526B3-2CCB-4E52-A7B7-9927EEF0F17C}" dt="2019-03-06T19:51:34.111" v="7876"/>
          <ac:spMkLst>
            <pc:docMk/>
            <pc:sldMk cId="2019458051" sldId="334"/>
            <ac:spMk id="5" creationId="{85B78D9D-1E1E-4EEC-982D-42D913E5721B}"/>
          </ac:spMkLst>
        </pc:spChg>
      </pc:sldChg>
      <pc:sldChg chg="addSp delSp modSp add del">
        <pc:chgData name="Miguel Equihua Zamora" userId="dca95b49-4927-41aa-9551-a36fe78334b3" providerId="ADAL" clId="{69B526B3-2CCB-4E52-A7B7-9927EEF0F17C}" dt="2019-03-06T05:41:53.491" v="7650" actId="2696"/>
        <pc:sldMkLst>
          <pc:docMk/>
          <pc:sldMk cId="610460608" sldId="335"/>
        </pc:sldMkLst>
        <pc:spChg chg="mod">
          <ac:chgData name="Miguel Equihua Zamora" userId="dca95b49-4927-41aa-9551-a36fe78334b3" providerId="ADAL" clId="{69B526B3-2CCB-4E52-A7B7-9927EEF0F17C}" dt="2019-03-06T05:41:33.895" v="7648"/>
          <ac:spMkLst>
            <pc:docMk/>
            <pc:sldMk cId="610460608" sldId="335"/>
            <ac:spMk id="2" creationId="{D6BBAD9B-2646-4B92-804E-4D4FC4A1C276}"/>
          </ac:spMkLst>
        </pc:spChg>
        <pc:spChg chg="del">
          <ac:chgData name="Miguel Equihua Zamora" userId="dca95b49-4927-41aa-9551-a36fe78334b3" providerId="ADAL" clId="{69B526B3-2CCB-4E52-A7B7-9927EEF0F17C}" dt="2019-03-06T05:41:23.955" v="7647"/>
          <ac:spMkLst>
            <pc:docMk/>
            <pc:sldMk cId="610460608" sldId="335"/>
            <ac:spMk id="3" creationId="{2F96219D-A8E2-41FF-B584-4234134114BF}"/>
          </ac:spMkLst>
        </pc:spChg>
        <pc:spChg chg="add">
          <ac:chgData name="Miguel Equihua Zamora" userId="dca95b49-4927-41aa-9551-a36fe78334b3" providerId="ADAL" clId="{69B526B3-2CCB-4E52-A7B7-9927EEF0F17C}" dt="2019-03-06T05:41:44.184" v="7649"/>
          <ac:spMkLst>
            <pc:docMk/>
            <pc:sldMk cId="610460608" sldId="335"/>
            <ac:spMk id="5" creationId="{C07C1902-B310-4C69-955D-E25CB73DE77E}"/>
          </ac:spMkLst>
        </pc:spChg>
        <pc:picChg chg="add">
          <ac:chgData name="Miguel Equihua Zamora" userId="dca95b49-4927-41aa-9551-a36fe78334b3" providerId="ADAL" clId="{69B526B3-2CCB-4E52-A7B7-9927EEF0F17C}" dt="2019-03-06T05:41:23.955" v="7647"/>
          <ac:picMkLst>
            <pc:docMk/>
            <pc:sldMk cId="610460608" sldId="335"/>
            <ac:picMk id="4" creationId="{9B4B83F1-57FB-4BA0-A92B-3BE112F2CD95}"/>
          </ac:picMkLst>
        </pc:picChg>
      </pc:sldChg>
      <pc:sldChg chg="modSp">
        <pc:chgData name="Miguel Equihua Zamora" userId="dca95b49-4927-41aa-9551-a36fe78334b3" providerId="ADAL" clId="{69B526B3-2CCB-4E52-A7B7-9927EEF0F17C}" dt="2019-03-06T19:42:07.486" v="7775" actId="14100"/>
        <pc:sldMkLst>
          <pc:docMk/>
          <pc:sldMk cId="3929563463" sldId="338"/>
        </pc:sldMkLst>
        <pc:spChg chg="mod">
          <ac:chgData name="Miguel Equihua Zamora" userId="dca95b49-4927-41aa-9551-a36fe78334b3" providerId="ADAL" clId="{69B526B3-2CCB-4E52-A7B7-9927EEF0F17C}" dt="2019-03-06T19:41:49.985" v="7772" actId="403"/>
          <ac:spMkLst>
            <pc:docMk/>
            <pc:sldMk cId="3929563463" sldId="338"/>
            <ac:spMk id="2" creationId="{00000000-0000-0000-0000-000000000000}"/>
          </ac:spMkLst>
        </pc:spChg>
        <pc:spChg chg="mod">
          <ac:chgData name="Miguel Equihua Zamora" userId="dca95b49-4927-41aa-9551-a36fe78334b3" providerId="ADAL" clId="{69B526B3-2CCB-4E52-A7B7-9927EEF0F17C}" dt="2019-03-06T19:42:07.486" v="7775" actId="14100"/>
          <ac:spMkLst>
            <pc:docMk/>
            <pc:sldMk cId="3929563463" sldId="338"/>
            <ac:spMk id="3" creationId="{00000000-0000-0000-0000-000000000000}"/>
          </ac:spMkLst>
        </pc:spChg>
      </pc:sldChg>
      <pc:sldChg chg="addSp delSp modSp add mod setBg">
        <pc:chgData name="Miguel Equihua Zamora" userId="dca95b49-4927-41aa-9551-a36fe78334b3" providerId="ADAL" clId="{69B526B3-2CCB-4E52-A7B7-9927EEF0F17C}" dt="2019-03-06T19:56:59.346" v="7890" actId="26606"/>
        <pc:sldMkLst>
          <pc:docMk/>
          <pc:sldMk cId="2592947877" sldId="339"/>
        </pc:sldMkLst>
        <pc:spChg chg="mod ord">
          <ac:chgData name="Miguel Equihua Zamora" userId="dca95b49-4927-41aa-9551-a36fe78334b3" providerId="ADAL" clId="{69B526B3-2CCB-4E52-A7B7-9927EEF0F17C}" dt="2019-03-06T19:56:59.346" v="7890" actId="26606"/>
          <ac:spMkLst>
            <pc:docMk/>
            <pc:sldMk cId="2592947877" sldId="339"/>
            <ac:spMk id="2" creationId="{D53DBB2C-9F2F-4E34-B2E0-0E10CCC15233}"/>
          </ac:spMkLst>
        </pc:spChg>
        <pc:spChg chg="del">
          <ac:chgData name="Miguel Equihua Zamora" userId="dca95b49-4927-41aa-9551-a36fe78334b3" providerId="ADAL" clId="{69B526B3-2CCB-4E52-A7B7-9927EEF0F17C}" dt="2019-03-06T19:56:10.040" v="7888"/>
          <ac:spMkLst>
            <pc:docMk/>
            <pc:sldMk cId="2592947877" sldId="339"/>
            <ac:spMk id="3" creationId="{BF6EA074-6375-4A9C-AD30-8DEA9954B329}"/>
          </ac:spMkLst>
        </pc:spChg>
        <pc:spChg chg="add del mod">
          <ac:chgData name="Miguel Equihua Zamora" userId="dca95b49-4927-41aa-9551-a36fe78334b3" providerId="ADAL" clId="{69B526B3-2CCB-4E52-A7B7-9927EEF0F17C}" dt="2019-03-06T19:56:28.662" v="7889"/>
          <ac:spMkLst>
            <pc:docMk/>
            <pc:sldMk cId="2592947877" sldId="339"/>
            <ac:spMk id="4" creationId="{12D6FCAF-755A-454B-ADF9-DBFDECEE3077}"/>
          </ac:spMkLst>
        </pc:spChg>
        <pc:spChg chg="add del mod">
          <ac:chgData name="Miguel Equihua Zamora" userId="dca95b49-4927-41aa-9551-a36fe78334b3" providerId="ADAL" clId="{69B526B3-2CCB-4E52-A7B7-9927EEF0F17C}" dt="2019-03-06T19:56:28.662" v="7889"/>
          <ac:spMkLst>
            <pc:docMk/>
            <pc:sldMk cId="2592947877" sldId="339"/>
            <ac:spMk id="5" creationId="{1C2F602A-2D29-4C19-903A-D8371B0ABAA7}"/>
          </ac:spMkLst>
        </pc:spChg>
        <pc:spChg chg="add">
          <ac:chgData name="Miguel Equihua Zamora" userId="dca95b49-4927-41aa-9551-a36fe78334b3" providerId="ADAL" clId="{69B526B3-2CCB-4E52-A7B7-9927EEF0F17C}" dt="2019-03-06T19:56:59.346" v="7890" actId="26606"/>
          <ac:spMkLst>
            <pc:docMk/>
            <pc:sldMk cId="2592947877" sldId="339"/>
            <ac:spMk id="71" creationId="{37C89E4B-3C9F-44B9-8B86-D9E3D112D8EC}"/>
          </ac:spMkLst>
        </pc:spChg>
        <pc:picChg chg="add mod">
          <ac:chgData name="Miguel Equihua Zamora" userId="dca95b49-4927-41aa-9551-a36fe78334b3" providerId="ADAL" clId="{69B526B3-2CCB-4E52-A7B7-9927EEF0F17C}" dt="2019-03-06T19:56:59.346" v="7890" actId="26606"/>
          <ac:picMkLst>
            <pc:docMk/>
            <pc:sldMk cId="2592947877" sldId="339"/>
            <ac:picMk id="1026" creationId="{55284C8A-9919-43A0-B495-1C957567D78C}"/>
          </ac:picMkLst>
        </pc:picChg>
        <pc:cxnChg chg="add">
          <ac:chgData name="Miguel Equihua Zamora" userId="dca95b49-4927-41aa-9551-a36fe78334b3" providerId="ADAL" clId="{69B526B3-2CCB-4E52-A7B7-9927EEF0F17C}" dt="2019-03-06T19:56:59.346" v="7890" actId="26606"/>
          <ac:cxnSpMkLst>
            <pc:docMk/>
            <pc:sldMk cId="2592947877" sldId="339"/>
            <ac:cxnSpMk id="73" creationId="{AA2EAA10-076F-46BD-8F0F-B9A2FB77A85C}"/>
          </ac:cxnSpMkLst>
        </pc:cxnChg>
        <pc:cxnChg chg="add">
          <ac:chgData name="Miguel Equihua Zamora" userId="dca95b49-4927-41aa-9551-a36fe78334b3" providerId="ADAL" clId="{69B526B3-2CCB-4E52-A7B7-9927EEF0F17C}" dt="2019-03-06T19:56:59.346" v="7890" actId="26606"/>
          <ac:cxnSpMkLst>
            <pc:docMk/>
            <pc:sldMk cId="2592947877" sldId="339"/>
            <ac:cxnSpMk id="75" creationId="{D891E407-403B-4764-86C9-33A56D3BCAA3}"/>
          </ac:cxnSpMkLst>
        </pc:cxnChg>
      </pc:sldChg>
      <pc:sldMasterChg chg="del delSldLayout">
        <pc:chgData name="Miguel Equihua Zamora" userId="dca95b49-4927-41aa-9551-a36fe78334b3" providerId="ADAL" clId="{69B526B3-2CCB-4E52-A7B7-9927EEF0F17C}" dt="2019-03-06T19:45:42.535" v="7790" actId="2696"/>
        <pc:sldMasterMkLst>
          <pc:docMk/>
          <pc:sldMasterMk cId="3598835242" sldId="2147483698"/>
        </pc:sldMasterMkLst>
        <pc:sldLayoutChg chg="del">
          <pc:chgData name="Miguel Equihua Zamora" userId="dca95b49-4927-41aa-9551-a36fe78334b3" providerId="ADAL" clId="{69B526B3-2CCB-4E52-A7B7-9927EEF0F17C}" dt="2019-03-06T19:45:42.523" v="7779" actId="2696"/>
          <pc:sldLayoutMkLst>
            <pc:docMk/>
            <pc:sldMasterMk cId="3598835242" sldId="2147483698"/>
            <pc:sldLayoutMk cId="3313949643" sldId="2147483699"/>
          </pc:sldLayoutMkLst>
        </pc:sldLayoutChg>
        <pc:sldLayoutChg chg="del">
          <pc:chgData name="Miguel Equihua Zamora" userId="dca95b49-4927-41aa-9551-a36fe78334b3" providerId="ADAL" clId="{69B526B3-2CCB-4E52-A7B7-9927EEF0F17C}" dt="2019-03-06T19:45:42.524" v="7780" actId="2696"/>
          <pc:sldLayoutMkLst>
            <pc:docMk/>
            <pc:sldMasterMk cId="3598835242" sldId="2147483698"/>
            <pc:sldLayoutMk cId="3491690009" sldId="2147483700"/>
          </pc:sldLayoutMkLst>
        </pc:sldLayoutChg>
        <pc:sldLayoutChg chg="del">
          <pc:chgData name="Miguel Equihua Zamora" userId="dca95b49-4927-41aa-9551-a36fe78334b3" providerId="ADAL" clId="{69B526B3-2CCB-4E52-A7B7-9927EEF0F17C}" dt="2019-03-06T19:45:42.525" v="7781" actId="2696"/>
          <pc:sldLayoutMkLst>
            <pc:docMk/>
            <pc:sldMasterMk cId="3598835242" sldId="2147483698"/>
            <pc:sldLayoutMk cId="1369900732" sldId="2147483701"/>
          </pc:sldLayoutMkLst>
        </pc:sldLayoutChg>
        <pc:sldLayoutChg chg="del">
          <pc:chgData name="Miguel Equihua Zamora" userId="dca95b49-4927-41aa-9551-a36fe78334b3" providerId="ADAL" clId="{69B526B3-2CCB-4E52-A7B7-9927EEF0F17C}" dt="2019-03-06T19:45:42.526" v="7782" actId="2696"/>
          <pc:sldLayoutMkLst>
            <pc:docMk/>
            <pc:sldMasterMk cId="3598835242" sldId="2147483698"/>
            <pc:sldLayoutMk cId="2669663775" sldId="2147483702"/>
          </pc:sldLayoutMkLst>
        </pc:sldLayoutChg>
        <pc:sldLayoutChg chg="del">
          <pc:chgData name="Miguel Equihua Zamora" userId="dca95b49-4927-41aa-9551-a36fe78334b3" providerId="ADAL" clId="{69B526B3-2CCB-4E52-A7B7-9927EEF0F17C}" dt="2019-03-06T19:45:42.528" v="7783" actId="2696"/>
          <pc:sldLayoutMkLst>
            <pc:docMk/>
            <pc:sldMasterMk cId="3598835242" sldId="2147483698"/>
            <pc:sldLayoutMk cId="304720411" sldId="2147483703"/>
          </pc:sldLayoutMkLst>
        </pc:sldLayoutChg>
        <pc:sldLayoutChg chg="del">
          <pc:chgData name="Miguel Equihua Zamora" userId="dca95b49-4927-41aa-9551-a36fe78334b3" providerId="ADAL" clId="{69B526B3-2CCB-4E52-A7B7-9927EEF0F17C}" dt="2019-03-06T19:45:42.528" v="7784" actId="2696"/>
          <pc:sldLayoutMkLst>
            <pc:docMk/>
            <pc:sldMasterMk cId="3598835242" sldId="2147483698"/>
            <pc:sldLayoutMk cId="3050474001" sldId="2147483704"/>
          </pc:sldLayoutMkLst>
        </pc:sldLayoutChg>
        <pc:sldLayoutChg chg="del">
          <pc:chgData name="Miguel Equihua Zamora" userId="dca95b49-4927-41aa-9551-a36fe78334b3" providerId="ADAL" clId="{69B526B3-2CCB-4E52-A7B7-9927EEF0F17C}" dt="2019-03-06T19:45:42.529" v="7785" actId="2696"/>
          <pc:sldLayoutMkLst>
            <pc:docMk/>
            <pc:sldMasterMk cId="3598835242" sldId="2147483698"/>
            <pc:sldLayoutMk cId="2195240486" sldId="2147483705"/>
          </pc:sldLayoutMkLst>
        </pc:sldLayoutChg>
        <pc:sldLayoutChg chg="del">
          <pc:chgData name="Miguel Equihua Zamora" userId="dca95b49-4927-41aa-9551-a36fe78334b3" providerId="ADAL" clId="{69B526B3-2CCB-4E52-A7B7-9927EEF0F17C}" dt="2019-03-06T19:45:42.530" v="7786" actId="2696"/>
          <pc:sldLayoutMkLst>
            <pc:docMk/>
            <pc:sldMasterMk cId="3598835242" sldId="2147483698"/>
            <pc:sldLayoutMk cId="319014390" sldId="2147483706"/>
          </pc:sldLayoutMkLst>
        </pc:sldLayoutChg>
        <pc:sldLayoutChg chg="del">
          <pc:chgData name="Miguel Equihua Zamora" userId="dca95b49-4927-41aa-9551-a36fe78334b3" providerId="ADAL" clId="{69B526B3-2CCB-4E52-A7B7-9927EEF0F17C}" dt="2019-03-06T19:45:42.531" v="7787" actId="2696"/>
          <pc:sldLayoutMkLst>
            <pc:docMk/>
            <pc:sldMasterMk cId="3598835242" sldId="2147483698"/>
            <pc:sldLayoutMk cId="4048409657" sldId="2147483707"/>
          </pc:sldLayoutMkLst>
        </pc:sldLayoutChg>
        <pc:sldLayoutChg chg="del">
          <pc:chgData name="Miguel Equihua Zamora" userId="dca95b49-4927-41aa-9551-a36fe78334b3" providerId="ADAL" clId="{69B526B3-2CCB-4E52-A7B7-9927EEF0F17C}" dt="2019-03-06T19:45:42.532" v="7788" actId="2696"/>
          <pc:sldLayoutMkLst>
            <pc:docMk/>
            <pc:sldMasterMk cId="3598835242" sldId="2147483698"/>
            <pc:sldLayoutMk cId="3146619180" sldId="2147483708"/>
          </pc:sldLayoutMkLst>
        </pc:sldLayoutChg>
        <pc:sldLayoutChg chg="del">
          <pc:chgData name="Miguel Equihua Zamora" userId="dca95b49-4927-41aa-9551-a36fe78334b3" providerId="ADAL" clId="{69B526B3-2CCB-4E52-A7B7-9927EEF0F17C}" dt="2019-03-06T19:45:42.533" v="7789" actId="2696"/>
          <pc:sldLayoutMkLst>
            <pc:docMk/>
            <pc:sldMasterMk cId="3598835242" sldId="2147483698"/>
            <pc:sldLayoutMk cId="1319237448" sldId="2147483709"/>
          </pc:sldLayoutMkLst>
        </pc:sldLayoutChg>
      </pc:sldMasterChg>
    </pc:docChg>
  </pc:docChgLst>
  <pc:docChgLst>
    <pc:chgData name="Octavio Pérez-Maqueo" userId="b08ef64d-c9c4-4b42-8cf3-43410dc157f6" providerId="ADAL" clId="{011A96C4-F169-4FE1-A96A-3A6711AE9477}"/>
    <pc:docChg chg="undo addSld delSld modSld sldOrd addMainMaster delMainMaster modMainMaster modSection">
      <pc:chgData name="Octavio Pérez-Maqueo" userId="b08ef64d-c9c4-4b42-8cf3-43410dc157f6" providerId="ADAL" clId="{011A96C4-F169-4FE1-A96A-3A6711AE9477}" dt="2019-03-06T19:26:15.340" v="52" actId="2696"/>
      <pc:docMkLst>
        <pc:docMk/>
      </pc:docMkLst>
      <pc:sldChg chg="add">
        <pc:chgData name="Octavio Pérez-Maqueo" userId="b08ef64d-c9c4-4b42-8cf3-43410dc157f6" providerId="ADAL" clId="{011A96C4-F169-4FE1-A96A-3A6711AE9477}" dt="2019-03-06T19:14:49.511" v="1"/>
        <pc:sldMkLst>
          <pc:docMk/>
          <pc:sldMk cId="1313342018" sldId="257"/>
        </pc:sldMkLst>
      </pc:sldChg>
      <pc:sldChg chg="add">
        <pc:chgData name="Octavio Pérez-Maqueo" userId="b08ef64d-c9c4-4b42-8cf3-43410dc157f6" providerId="ADAL" clId="{011A96C4-F169-4FE1-A96A-3A6711AE9477}" dt="2019-03-06T19:14:49.511" v="1"/>
        <pc:sldMkLst>
          <pc:docMk/>
          <pc:sldMk cId="362922735" sldId="258"/>
        </pc:sldMkLst>
      </pc:sldChg>
      <pc:sldChg chg="del">
        <pc:chgData name="Octavio Pérez-Maqueo" userId="b08ef64d-c9c4-4b42-8cf3-43410dc157f6" providerId="ADAL" clId="{011A96C4-F169-4FE1-A96A-3A6711AE9477}" dt="2019-03-06T19:26:15.340" v="52" actId="2696"/>
        <pc:sldMkLst>
          <pc:docMk/>
          <pc:sldMk cId="2187611941" sldId="267"/>
        </pc:sldMkLst>
      </pc:sldChg>
      <pc:sldChg chg="ord">
        <pc:chgData name="Octavio Pérez-Maqueo" userId="b08ef64d-c9c4-4b42-8cf3-43410dc157f6" providerId="ADAL" clId="{011A96C4-F169-4FE1-A96A-3A6711AE9477}" dt="2019-03-06T19:14:43.094" v="0"/>
        <pc:sldMkLst>
          <pc:docMk/>
          <pc:sldMk cId="3317005440" sldId="271"/>
        </pc:sldMkLst>
      </pc:sldChg>
      <pc:sldChg chg="add del">
        <pc:chgData name="Octavio Pérez-Maqueo" userId="b08ef64d-c9c4-4b42-8cf3-43410dc157f6" providerId="ADAL" clId="{011A96C4-F169-4FE1-A96A-3A6711AE9477}" dt="2019-03-06T19:26:08.277" v="39" actId="2696"/>
        <pc:sldMkLst>
          <pc:docMk/>
          <pc:sldMk cId="987080437" sldId="335"/>
        </pc:sldMkLst>
      </pc:sldChg>
      <pc:sldChg chg="add">
        <pc:chgData name="Octavio Pérez-Maqueo" userId="b08ef64d-c9c4-4b42-8cf3-43410dc157f6" providerId="ADAL" clId="{011A96C4-F169-4FE1-A96A-3A6711AE9477}" dt="2019-03-06T19:14:49.511" v="1"/>
        <pc:sldMkLst>
          <pc:docMk/>
          <pc:sldMk cId="4190602616" sldId="336"/>
        </pc:sldMkLst>
      </pc:sldChg>
      <pc:sldChg chg="add">
        <pc:chgData name="Octavio Pérez-Maqueo" userId="b08ef64d-c9c4-4b42-8cf3-43410dc157f6" providerId="ADAL" clId="{011A96C4-F169-4FE1-A96A-3A6711AE9477}" dt="2019-03-06T19:14:49.511" v="1"/>
        <pc:sldMkLst>
          <pc:docMk/>
          <pc:sldMk cId="2144554472" sldId="337"/>
        </pc:sldMkLst>
      </pc:sldChg>
      <pc:sldChg chg="add">
        <pc:chgData name="Octavio Pérez-Maqueo" userId="b08ef64d-c9c4-4b42-8cf3-43410dc157f6" providerId="ADAL" clId="{011A96C4-F169-4FE1-A96A-3A6711AE9477}" dt="2019-03-06T19:14:49.511" v="1"/>
        <pc:sldMkLst>
          <pc:docMk/>
          <pc:sldMk cId="3929563463" sldId="338"/>
        </pc:sldMkLst>
      </pc:sldChg>
      <pc:sldChg chg="add del">
        <pc:chgData name="Octavio Pérez-Maqueo" userId="b08ef64d-c9c4-4b42-8cf3-43410dc157f6" providerId="ADAL" clId="{011A96C4-F169-4FE1-A96A-3A6711AE9477}" dt="2019-03-06T19:16:49.849" v="4" actId="27028"/>
        <pc:sldMkLst>
          <pc:docMk/>
          <pc:sldMk cId="128211289" sldId="339"/>
        </pc:sldMkLst>
      </pc:sldChg>
      <pc:sldChg chg="add del">
        <pc:chgData name="Octavio Pérez-Maqueo" userId="b08ef64d-c9c4-4b42-8cf3-43410dc157f6" providerId="ADAL" clId="{011A96C4-F169-4FE1-A96A-3A6711AE9477}" dt="2019-03-06T19:16:53.881" v="7" actId="27028"/>
        <pc:sldMkLst>
          <pc:docMk/>
          <pc:sldMk cId="1624014880" sldId="339"/>
        </pc:sldMkLst>
      </pc:sldChg>
      <pc:sldChg chg="add del">
        <pc:chgData name="Octavio Pérez-Maqueo" userId="b08ef64d-c9c4-4b42-8cf3-43410dc157f6" providerId="ADAL" clId="{011A96C4-F169-4FE1-A96A-3A6711AE9477}" dt="2019-03-06T19:25:19.128" v="10" actId="2696"/>
        <pc:sldMkLst>
          <pc:docMk/>
          <pc:sldMk cId="3518378501" sldId="339"/>
        </pc:sldMkLst>
      </pc:sldChg>
      <pc:sldMasterChg chg="add del addSldLayout delSldLayout">
        <pc:chgData name="Octavio Pérez-Maqueo" userId="b08ef64d-c9c4-4b42-8cf3-43410dc157f6" providerId="ADAL" clId="{011A96C4-F169-4FE1-A96A-3A6711AE9477}" dt="2019-03-06T19:16:53.881" v="7" actId="27028"/>
        <pc:sldMasterMkLst>
          <pc:docMk/>
          <pc:sldMasterMk cId="0" sldId="2147483648"/>
        </pc:sldMasterMkLst>
        <pc:sldLayoutChg chg="add del">
          <pc:chgData name="Octavio Pérez-Maqueo" userId="b08ef64d-c9c4-4b42-8cf3-43410dc157f6" providerId="ADAL" clId="{011A96C4-F169-4FE1-A96A-3A6711AE9477}" dt="2019-03-06T19:16:53.881" v="7" actId="27028"/>
          <pc:sldLayoutMkLst>
            <pc:docMk/>
            <pc:sldMasterMk cId="0" sldId="2147483648"/>
            <pc:sldLayoutMk cId="4100653624" sldId="2147483654"/>
          </pc:sldLayoutMkLst>
        </pc:sldLayoutChg>
        <pc:sldLayoutChg chg="add del">
          <pc:chgData name="Octavio Pérez-Maqueo" userId="b08ef64d-c9c4-4b42-8cf3-43410dc157f6" providerId="ADAL" clId="{011A96C4-F169-4FE1-A96A-3A6711AE9477}" dt="2019-03-06T19:16:49.849" v="4" actId="27028"/>
          <pc:sldLayoutMkLst>
            <pc:docMk/>
            <pc:sldMasterMk cId="0" sldId="2147483648"/>
            <pc:sldLayoutMk cId="542000756" sldId="2147483655"/>
          </pc:sldLayoutMkLst>
        </pc:sldLayoutChg>
      </pc:sldMasterChg>
      <pc:sldMasterChg chg="add del replId addSldLayout delSldLayout modSldLayout">
        <pc:chgData name="Octavio Pérez-Maqueo" userId="b08ef64d-c9c4-4b42-8cf3-43410dc157f6" providerId="ADAL" clId="{011A96C4-F169-4FE1-A96A-3A6711AE9477}" dt="2019-03-06T19:26:08.330" v="51" actId="2696"/>
        <pc:sldMasterMkLst>
          <pc:docMk/>
          <pc:sldMasterMk cId="1523938686" sldId="2147483648"/>
        </pc:sldMasterMkLst>
        <pc:sldLayoutChg chg="add del">
          <pc:chgData name="Octavio Pérez-Maqueo" userId="b08ef64d-c9c4-4b42-8cf3-43410dc157f6" providerId="ADAL" clId="{011A96C4-F169-4FE1-A96A-3A6711AE9477}" dt="2019-03-06T19:26:08.292" v="40" actId="2696"/>
          <pc:sldLayoutMkLst>
            <pc:docMk/>
            <pc:sldMasterMk cId="1523938686" sldId="2147483648"/>
            <pc:sldLayoutMk cId="2696411791" sldId="2147483649"/>
          </pc:sldLayoutMkLst>
        </pc:sldLayoutChg>
        <pc:sldLayoutChg chg="add del">
          <pc:chgData name="Octavio Pérez-Maqueo" userId="b08ef64d-c9c4-4b42-8cf3-43410dc157f6" providerId="ADAL" clId="{011A96C4-F169-4FE1-A96A-3A6711AE9477}" dt="2019-03-06T19:26:08.296" v="41" actId="2696"/>
          <pc:sldLayoutMkLst>
            <pc:docMk/>
            <pc:sldMasterMk cId="1523938686" sldId="2147483648"/>
            <pc:sldLayoutMk cId="591245946" sldId="2147483650"/>
          </pc:sldLayoutMkLst>
        </pc:sldLayoutChg>
        <pc:sldLayoutChg chg="add del">
          <pc:chgData name="Octavio Pérez-Maqueo" userId="b08ef64d-c9c4-4b42-8cf3-43410dc157f6" providerId="ADAL" clId="{011A96C4-F169-4FE1-A96A-3A6711AE9477}" dt="2019-03-06T19:26:08.300" v="42" actId="2696"/>
          <pc:sldLayoutMkLst>
            <pc:docMk/>
            <pc:sldMasterMk cId="1523938686" sldId="2147483648"/>
            <pc:sldLayoutMk cId="4122272271" sldId="2147483651"/>
          </pc:sldLayoutMkLst>
        </pc:sldLayoutChg>
        <pc:sldLayoutChg chg="add del">
          <pc:chgData name="Octavio Pérez-Maqueo" userId="b08ef64d-c9c4-4b42-8cf3-43410dc157f6" providerId="ADAL" clId="{011A96C4-F169-4FE1-A96A-3A6711AE9477}" dt="2019-03-06T19:26:08.303" v="43" actId="2696"/>
          <pc:sldLayoutMkLst>
            <pc:docMk/>
            <pc:sldMasterMk cId="1523938686" sldId="2147483648"/>
            <pc:sldLayoutMk cId="1729469147" sldId="2147483652"/>
          </pc:sldLayoutMkLst>
        </pc:sldLayoutChg>
        <pc:sldLayoutChg chg="add del">
          <pc:chgData name="Octavio Pérez-Maqueo" userId="b08ef64d-c9c4-4b42-8cf3-43410dc157f6" providerId="ADAL" clId="{011A96C4-F169-4FE1-A96A-3A6711AE9477}" dt="2019-03-06T19:26:08.305" v="44" actId="2696"/>
          <pc:sldLayoutMkLst>
            <pc:docMk/>
            <pc:sldMasterMk cId="1523938686" sldId="2147483648"/>
            <pc:sldLayoutMk cId="3130867426" sldId="2147483653"/>
          </pc:sldLayoutMkLst>
        </pc:sldLayoutChg>
        <pc:sldLayoutChg chg="add del replId">
          <pc:chgData name="Octavio Pérez-Maqueo" userId="b08ef64d-c9c4-4b42-8cf3-43410dc157f6" providerId="ADAL" clId="{011A96C4-F169-4FE1-A96A-3A6711AE9477}" dt="2019-03-06T19:26:08.317" v="45" actId="2696"/>
          <pc:sldLayoutMkLst>
            <pc:docMk/>
            <pc:sldMasterMk cId="1523938686" sldId="2147483648"/>
            <pc:sldLayoutMk cId="3070180160" sldId="2147483654"/>
          </pc:sldLayoutMkLst>
        </pc:sldLayoutChg>
        <pc:sldLayoutChg chg="add del replId">
          <pc:chgData name="Octavio Pérez-Maqueo" userId="b08ef64d-c9c4-4b42-8cf3-43410dc157f6" providerId="ADAL" clId="{011A96C4-F169-4FE1-A96A-3A6711AE9477}" dt="2019-03-06T19:26:08.319" v="46" actId="2696"/>
          <pc:sldLayoutMkLst>
            <pc:docMk/>
            <pc:sldMasterMk cId="1523938686" sldId="2147483648"/>
            <pc:sldLayoutMk cId="1154941163" sldId="2147483655"/>
          </pc:sldLayoutMkLst>
        </pc:sldLayoutChg>
        <pc:sldLayoutChg chg="add del">
          <pc:chgData name="Octavio Pérez-Maqueo" userId="b08ef64d-c9c4-4b42-8cf3-43410dc157f6" providerId="ADAL" clId="{011A96C4-F169-4FE1-A96A-3A6711AE9477}" dt="2019-03-06T19:26:08.321" v="47" actId="2696"/>
          <pc:sldLayoutMkLst>
            <pc:docMk/>
            <pc:sldMasterMk cId="1523938686" sldId="2147483648"/>
            <pc:sldLayoutMk cId="1127399476" sldId="2147483656"/>
          </pc:sldLayoutMkLst>
        </pc:sldLayoutChg>
        <pc:sldLayoutChg chg="add del">
          <pc:chgData name="Octavio Pérez-Maqueo" userId="b08ef64d-c9c4-4b42-8cf3-43410dc157f6" providerId="ADAL" clId="{011A96C4-F169-4FE1-A96A-3A6711AE9477}" dt="2019-03-06T19:26:08.323" v="48" actId="2696"/>
          <pc:sldLayoutMkLst>
            <pc:docMk/>
            <pc:sldMasterMk cId="1523938686" sldId="2147483648"/>
            <pc:sldLayoutMk cId="3538673949" sldId="2147483657"/>
          </pc:sldLayoutMkLst>
        </pc:sldLayoutChg>
        <pc:sldLayoutChg chg="add del">
          <pc:chgData name="Octavio Pérez-Maqueo" userId="b08ef64d-c9c4-4b42-8cf3-43410dc157f6" providerId="ADAL" clId="{011A96C4-F169-4FE1-A96A-3A6711AE9477}" dt="2019-03-06T19:26:08.325" v="49" actId="2696"/>
          <pc:sldLayoutMkLst>
            <pc:docMk/>
            <pc:sldMasterMk cId="1523938686" sldId="2147483648"/>
            <pc:sldLayoutMk cId="3888907151" sldId="2147483658"/>
          </pc:sldLayoutMkLst>
        </pc:sldLayoutChg>
        <pc:sldLayoutChg chg="add del">
          <pc:chgData name="Octavio Pérez-Maqueo" userId="b08ef64d-c9c4-4b42-8cf3-43410dc157f6" providerId="ADAL" clId="{011A96C4-F169-4FE1-A96A-3A6711AE9477}" dt="2019-03-06T19:26:08.327" v="50" actId="2696"/>
          <pc:sldLayoutMkLst>
            <pc:docMk/>
            <pc:sldMasterMk cId="1523938686" sldId="2147483648"/>
            <pc:sldLayoutMk cId="4118400230" sldId="2147483659"/>
          </pc:sldLayoutMkLst>
        </pc:sldLayoutChg>
      </pc:sldMasterChg>
      <pc:sldMasterChg chg="add del addSldLayout delSldLayout">
        <pc:chgData name="Octavio Pérez-Maqueo" userId="b08ef64d-c9c4-4b42-8cf3-43410dc157f6" providerId="ADAL" clId="{011A96C4-F169-4FE1-A96A-3A6711AE9477}" dt="2019-03-06T19:25:19.132" v="12" actId="2696"/>
        <pc:sldMasterMkLst>
          <pc:docMk/>
          <pc:sldMasterMk cId="2427565080" sldId="2147483660"/>
        </pc:sldMasterMkLst>
        <pc:sldLayoutChg chg="add del">
          <pc:chgData name="Octavio Pérez-Maqueo" userId="b08ef64d-c9c4-4b42-8cf3-43410dc157f6" providerId="ADAL" clId="{011A96C4-F169-4FE1-A96A-3A6711AE9477}" dt="2019-03-06T19:25:19.129" v="11" actId="2696"/>
          <pc:sldLayoutMkLst>
            <pc:docMk/>
            <pc:sldMasterMk cId="2427565080" sldId="2147483660"/>
            <pc:sldLayoutMk cId="712650091" sldId="2147483667"/>
          </pc:sldLayoutMkLst>
        </pc:sldLayoutChg>
      </pc:sldMasterChg>
    </pc:docChg>
  </pc:docChgLst>
  <pc:docChgLst>
    <pc:chgData name="Octavio Pérez Maqueo" userId="b08ef64d-c9c4-4b42-8cf3-43410dc157f6" providerId="ADAL" clId="{12BB4A5F-0FAB-4359-87DE-F01A3D492336}"/>
    <pc:docChg chg="undo custSel addSld delSld modSld sldOrd modSection">
      <pc:chgData name="Octavio Pérez Maqueo" userId="b08ef64d-c9c4-4b42-8cf3-43410dc157f6" providerId="ADAL" clId="{12BB4A5F-0FAB-4359-87DE-F01A3D492336}" dt="2019-03-06T15:49:12.876" v="1002" actId="14100"/>
      <pc:docMkLst>
        <pc:docMk/>
      </pc:docMkLst>
      <pc:sldChg chg="modSp">
        <pc:chgData name="Octavio Pérez Maqueo" userId="b08ef64d-c9c4-4b42-8cf3-43410dc157f6" providerId="ADAL" clId="{12BB4A5F-0FAB-4359-87DE-F01A3D492336}" dt="2019-03-05T07:32:20.775" v="264" actId="20577"/>
        <pc:sldMkLst>
          <pc:docMk/>
          <pc:sldMk cId="210553615" sldId="266"/>
        </pc:sldMkLst>
        <pc:spChg chg="mod">
          <ac:chgData name="Octavio Pérez Maqueo" userId="b08ef64d-c9c4-4b42-8cf3-43410dc157f6" providerId="ADAL" clId="{12BB4A5F-0FAB-4359-87DE-F01A3D492336}" dt="2019-03-05T07:32:20.775" v="264" actId="20577"/>
          <ac:spMkLst>
            <pc:docMk/>
            <pc:sldMk cId="210553615" sldId="266"/>
            <ac:spMk id="3" creationId="{C0AD5765-F3C4-45E5-A5A5-FD476C8F2146}"/>
          </ac:spMkLst>
        </pc:spChg>
      </pc:sldChg>
      <pc:sldChg chg="ord">
        <pc:chgData name="Octavio Pérez Maqueo" userId="b08ef64d-c9c4-4b42-8cf3-43410dc157f6" providerId="ADAL" clId="{12BB4A5F-0FAB-4359-87DE-F01A3D492336}" dt="2019-03-05T06:15:18.441" v="34"/>
        <pc:sldMkLst>
          <pc:docMk/>
          <pc:sldMk cId="3317005440" sldId="271"/>
        </pc:sldMkLst>
      </pc:sldChg>
      <pc:sldChg chg="modSp">
        <pc:chgData name="Octavio Pérez Maqueo" userId="b08ef64d-c9c4-4b42-8cf3-43410dc157f6" providerId="ADAL" clId="{12BB4A5F-0FAB-4359-87DE-F01A3D492336}" dt="2019-03-05T06:09:49.332" v="0" actId="20577"/>
        <pc:sldMkLst>
          <pc:docMk/>
          <pc:sldMk cId="904482297" sldId="273"/>
        </pc:sldMkLst>
        <pc:spChg chg="mod">
          <ac:chgData name="Octavio Pérez Maqueo" userId="b08ef64d-c9c4-4b42-8cf3-43410dc157f6" providerId="ADAL" clId="{12BB4A5F-0FAB-4359-87DE-F01A3D492336}" dt="2019-03-05T06:09:49.332" v="0" actId="20577"/>
          <ac:spMkLst>
            <pc:docMk/>
            <pc:sldMk cId="904482297" sldId="273"/>
            <ac:spMk id="3" creationId="{D6A896FE-B6BA-4F51-91D8-D3F5F0309C09}"/>
          </ac:spMkLst>
        </pc:spChg>
      </pc:sldChg>
      <pc:sldChg chg="addSp delSp modSp add modNotesTx">
        <pc:chgData name="Octavio Pérez Maqueo" userId="b08ef64d-c9c4-4b42-8cf3-43410dc157f6" providerId="ADAL" clId="{12BB4A5F-0FAB-4359-87DE-F01A3D492336}" dt="2019-03-06T15:49:12.876" v="1002" actId="14100"/>
        <pc:sldMkLst>
          <pc:docMk/>
          <pc:sldMk cId="645015999" sldId="289"/>
        </pc:sldMkLst>
        <pc:spChg chg="mod">
          <ac:chgData name="Octavio Pérez Maqueo" userId="b08ef64d-c9c4-4b42-8cf3-43410dc157f6" providerId="ADAL" clId="{12BB4A5F-0FAB-4359-87DE-F01A3D492336}" dt="2019-03-06T15:49:12.876" v="1002" actId="14100"/>
          <ac:spMkLst>
            <pc:docMk/>
            <pc:sldMk cId="645015999" sldId="289"/>
            <ac:spMk id="2" creationId="{77C5E8B1-6F9F-4702-BFC9-E9B940DD34E7}"/>
          </ac:spMkLst>
        </pc:spChg>
        <pc:spChg chg="mod">
          <ac:chgData name="Octavio Pérez Maqueo" userId="b08ef64d-c9c4-4b42-8cf3-43410dc157f6" providerId="ADAL" clId="{12BB4A5F-0FAB-4359-87DE-F01A3D492336}" dt="2019-03-06T15:48:53.978" v="998" actId="1076"/>
          <ac:spMkLst>
            <pc:docMk/>
            <pc:sldMk cId="645015999" sldId="289"/>
            <ac:spMk id="3" creationId="{E72BF449-55A5-404F-8C0E-70087070F934}"/>
          </ac:spMkLst>
        </pc:spChg>
        <pc:spChg chg="add mod">
          <ac:chgData name="Octavio Pérez Maqueo" userId="b08ef64d-c9c4-4b42-8cf3-43410dc157f6" providerId="ADAL" clId="{12BB4A5F-0FAB-4359-87DE-F01A3D492336}" dt="2019-03-06T15:48:47.833" v="997" actId="1076"/>
          <ac:spMkLst>
            <pc:docMk/>
            <pc:sldMk cId="645015999" sldId="289"/>
            <ac:spMk id="6" creationId="{BB9FF07D-6A69-4876-979A-864348AEF5B2}"/>
          </ac:spMkLst>
        </pc:spChg>
        <pc:spChg chg="add mod">
          <ac:chgData name="Octavio Pérez Maqueo" userId="b08ef64d-c9c4-4b42-8cf3-43410dc157f6" providerId="ADAL" clId="{12BB4A5F-0FAB-4359-87DE-F01A3D492336}" dt="2019-03-06T15:49:02.115" v="1000" actId="1076"/>
          <ac:spMkLst>
            <pc:docMk/>
            <pc:sldMk cId="645015999" sldId="289"/>
            <ac:spMk id="8" creationId="{700E8533-23DA-4547-83F3-0C29FA6195D2}"/>
          </ac:spMkLst>
        </pc:spChg>
        <pc:spChg chg="add del mod">
          <ac:chgData name="Octavio Pérez Maqueo" userId="b08ef64d-c9c4-4b42-8cf3-43410dc157f6" providerId="ADAL" clId="{12BB4A5F-0FAB-4359-87DE-F01A3D492336}" dt="2019-03-05T07:44:12.177" v="552"/>
          <ac:spMkLst>
            <pc:docMk/>
            <pc:sldMk cId="645015999" sldId="289"/>
            <ac:spMk id="9" creationId="{3787178B-FD87-4D0B-831A-3E473E70E0B6}"/>
          </ac:spMkLst>
        </pc:spChg>
        <pc:picChg chg="add mod">
          <ac:chgData name="Octavio Pérez Maqueo" userId="b08ef64d-c9c4-4b42-8cf3-43410dc157f6" providerId="ADAL" clId="{12BB4A5F-0FAB-4359-87DE-F01A3D492336}" dt="2019-03-06T15:48:42.839" v="996" actId="1076"/>
          <ac:picMkLst>
            <pc:docMk/>
            <pc:sldMk cId="645015999" sldId="289"/>
            <ac:picMk id="4" creationId="{8840FD55-BFAC-40DD-ADA2-321D03D24294}"/>
          </ac:picMkLst>
        </pc:picChg>
        <pc:picChg chg="add mod">
          <ac:chgData name="Octavio Pérez Maqueo" userId="b08ef64d-c9c4-4b42-8cf3-43410dc157f6" providerId="ADAL" clId="{12BB4A5F-0FAB-4359-87DE-F01A3D492336}" dt="2019-03-06T15:48:39.826" v="995" actId="1076"/>
          <ac:picMkLst>
            <pc:docMk/>
            <pc:sldMk cId="645015999" sldId="289"/>
            <ac:picMk id="5" creationId="{DB2E6CF8-837D-4BF9-AD20-C1A0F74B48C0}"/>
          </ac:picMkLst>
        </pc:picChg>
        <pc:picChg chg="add mod">
          <ac:chgData name="Octavio Pérez Maqueo" userId="b08ef64d-c9c4-4b42-8cf3-43410dc157f6" providerId="ADAL" clId="{12BB4A5F-0FAB-4359-87DE-F01A3D492336}" dt="2019-03-06T15:48:56.727" v="999" actId="1076"/>
          <ac:picMkLst>
            <pc:docMk/>
            <pc:sldMk cId="645015999" sldId="289"/>
            <ac:picMk id="7" creationId="{4E99F4CC-BA81-4617-A718-B21F8FA0B632}"/>
          </ac:picMkLst>
        </pc:picChg>
      </pc:sldChg>
      <pc:sldChg chg="addSp delSp modSp ord">
        <pc:chgData name="Octavio Pérez Maqueo" userId="b08ef64d-c9c4-4b42-8cf3-43410dc157f6" providerId="ADAL" clId="{12BB4A5F-0FAB-4359-87DE-F01A3D492336}" dt="2019-03-06T15:48:03.838" v="983" actId="1076"/>
        <pc:sldMkLst>
          <pc:docMk/>
          <pc:sldMk cId="2486142746" sldId="295"/>
        </pc:sldMkLst>
        <pc:spChg chg="add del mod">
          <ac:chgData name="Octavio Pérez Maqueo" userId="b08ef64d-c9c4-4b42-8cf3-43410dc157f6" providerId="ADAL" clId="{12BB4A5F-0FAB-4359-87DE-F01A3D492336}" dt="2019-03-06T15:48:01.502" v="982" actId="1076"/>
          <ac:spMkLst>
            <pc:docMk/>
            <pc:sldMk cId="2486142746" sldId="295"/>
            <ac:spMk id="3" creationId="{E72BF449-55A5-404F-8C0E-70087070F934}"/>
          </ac:spMkLst>
        </pc:spChg>
        <pc:spChg chg="add del mod">
          <ac:chgData name="Octavio Pérez Maqueo" userId="b08ef64d-c9c4-4b42-8cf3-43410dc157f6" providerId="ADAL" clId="{12BB4A5F-0FAB-4359-87DE-F01A3D492336}" dt="2019-03-06T15:46:16.314" v="976" actId="478"/>
          <ac:spMkLst>
            <pc:docMk/>
            <pc:sldMk cId="2486142746" sldId="295"/>
            <ac:spMk id="6" creationId="{A2A03773-413F-4295-B004-6E79689DCA9A}"/>
          </ac:spMkLst>
        </pc:spChg>
        <pc:picChg chg="add mod">
          <ac:chgData name="Octavio Pérez Maqueo" userId="b08ef64d-c9c4-4b42-8cf3-43410dc157f6" providerId="ADAL" clId="{12BB4A5F-0FAB-4359-87DE-F01A3D492336}" dt="2019-03-06T15:48:03.838" v="983" actId="1076"/>
          <ac:picMkLst>
            <pc:docMk/>
            <pc:sldMk cId="2486142746" sldId="295"/>
            <ac:picMk id="4" creationId="{1EA7EF4A-5037-4CE5-88CA-67543AAE71BE}"/>
          </ac:picMkLst>
        </pc:picChg>
      </pc:sldChg>
      <pc:sldChg chg="modSp">
        <pc:chgData name="Octavio Pérez Maqueo" userId="b08ef64d-c9c4-4b42-8cf3-43410dc157f6" providerId="ADAL" clId="{12BB4A5F-0FAB-4359-87DE-F01A3D492336}" dt="2019-03-05T07:39:54.378" v="510" actId="5793"/>
        <pc:sldMkLst>
          <pc:docMk/>
          <pc:sldMk cId="2570995442" sldId="298"/>
        </pc:sldMkLst>
        <pc:spChg chg="mod">
          <ac:chgData name="Octavio Pérez Maqueo" userId="b08ef64d-c9c4-4b42-8cf3-43410dc157f6" providerId="ADAL" clId="{12BB4A5F-0FAB-4359-87DE-F01A3D492336}" dt="2019-03-05T07:39:54.378" v="510" actId="5793"/>
          <ac:spMkLst>
            <pc:docMk/>
            <pc:sldMk cId="2570995442" sldId="298"/>
            <ac:spMk id="3" creationId="{4E8AFAA3-4718-4739-A989-6CE370C199C6}"/>
          </ac:spMkLst>
        </pc:spChg>
      </pc:sldChg>
      <pc:sldChg chg="modSp add">
        <pc:chgData name="Octavio Pérez Maqueo" userId="b08ef64d-c9c4-4b42-8cf3-43410dc157f6" providerId="ADAL" clId="{12BB4A5F-0FAB-4359-87DE-F01A3D492336}" dt="2019-03-05T16:53:41.892" v="575" actId="20577"/>
        <pc:sldMkLst>
          <pc:docMk/>
          <pc:sldMk cId="661022634" sldId="300"/>
        </pc:sldMkLst>
        <pc:spChg chg="mod">
          <ac:chgData name="Octavio Pérez Maqueo" userId="b08ef64d-c9c4-4b42-8cf3-43410dc157f6" providerId="ADAL" clId="{12BB4A5F-0FAB-4359-87DE-F01A3D492336}" dt="2019-03-05T16:53:41.892" v="575" actId="20577"/>
          <ac:spMkLst>
            <pc:docMk/>
            <pc:sldMk cId="661022634" sldId="300"/>
            <ac:spMk id="2" creationId="{00000000-0000-0000-0000-000000000000}"/>
          </ac:spMkLst>
        </pc:spChg>
      </pc:sldChg>
      <pc:sldChg chg="modSp add setBg">
        <pc:chgData name="Octavio Pérez Maqueo" userId="b08ef64d-c9c4-4b42-8cf3-43410dc157f6" providerId="ADAL" clId="{12BB4A5F-0FAB-4359-87DE-F01A3D492336}" dt="2019-03-05T17:04:47.951" v="913" actId="20577"/>
        <pc:sldMkLst>
          <pc:docMk/>
          <pc:sldMk cId="405736723" sldId="301"/>
        </pc:sldMkLst>
        <pc:spChg chg="mod">
          <ac:chgData name="Octavio Pérez Maqueo" userId="b08ef64d-c9c4-4b42-8cf3-43410dc157f6" providerId="ADAL" clId="{12BB4A5F-0FAB-4359-87DE-F01A3D492336}" dt="2019-03-05T17:04:47.951" v="913" actId="20577"/>
          <ac:spMkLst>
            <pc:docMk/>
            <pc:sldMk cId="405736723" sldId="301"/>
            <ac:spMk id="3" creationId="{00000000-0000-0000-0000-000000000000}"/>
          </ac:spMkLst>
        </pc:spChg>
      </pc:sldChg>
      <pc:sldChg chg="add">
        <pc:chgData name="Octavio Pérez Maqueo" userId="b08ef64d-c9c4-4b42-8cf3-43410dc157f6" providerId="ADAL" clId="{12BB4A5F-0FAB-4359-87DE-F01A3D492336}" dt="2019-03-05T16:54:18.920" v="576"/>
        <pc:sldMkLst>
          <pc:docMk/>
          <pc:sldMk cId="499313651" sldId="316"/>
        </pc:sldMkLst>
      </pc:sldChg>
      <pc:sldChg chg="modSp">
        <pc:chgData name="Octavio Pérez Maqueo" userId="b08ef64d-c9c4-4b42-8cf3-43410dc157f6" providerId="ADAL" clId="{12BB4A5F-0FAB-4359-87DE-F01A3D492336}" dt="2019-03-05T19:11:53.629" v="915" actId="6549"/>
        <pc:sldMkLst>
          <pc:docMk/>
          <pc:sldMk cId="662664550" sldId="324"/>
        </pc:sldMkLst>
        <pc:spChg chg="mod">
          <ac:chgData name="Octavio Pérez Maqueo" userId="b08ef64d-c9c4-4b42-8cf3-43410dc157f6" providerId="ADAL" clId="{12BB4A5F-0FAB-4359-87DE-F01A3D492336}" dt="2019-03-05T19:11:53.629" v="915" actId="6549"/>
          <ac:spMkLst>
            <pc:docMk/>
            <pc:sldMk cId="662664550" sldId="324"/>
            <ac:spMk id="118787" creationId="{AF7F16C7-7810-4AED-9504-458F26B96D41}"/>
          </ac:spMkLst>
        </pc:spChg>
      </pc:sldChg>
      <pc:sldChg chg="addSp delSp modSp add">
        <pc:chgData name="Octavio Pérez Maqueo" userId="b08ef64d-c9c4-4b42-8cf3-43410dc157f6" providerId="ADAL" clId="{12BB4A5F-0FAB-4359-87DE-F01A3D492336}" dt="2019-03-06T15:44:04.895" v="971"/>
        <pc:sldMkLst>
          <pc:docMk/>
          <pc:sldMk cId="987080437" sldId="334"/>
        </pc:sldMkLst>
        <pc:spChg chg="add del">
          <ac:chgData name="Octavio Pérez Maqueo" userId="b08ef64d-c9c4-4b42-8cf3-43410dc157f6" providerId="ADAL" clId="{12BB4A5F-0FAB-4359-87DE-F01A3D492336}" dt="2019-03-06T15:44:04.895" v="971"/>
          <ac:spMkLst>
            <pc:docMk/>
            <pc:sldMk cId="987080437" sldId="334"/>
            <ac:spMk id="3" creationId="{28645A2E-F078-4B70-845E-2B75C8D4191D}"/>
          </ac:spMkLst>
        </pc:spChg>
        <pc:picChg chg="add mod">
          <ac:chgData name="Octavio Pérez Maqueo" userId="b08ef64d-c9c4-4b42-8cf3-43410dc157f6" providerId="ADAL" clId="{12BB4A5F-0FAB-4359-87DE-F01A3D492336}" dt="2019-03-06T15:44:04.895" v="971"/>
          <ac:picMkLst>
            <pc:docMk/>
            <pc:sldMk cId="987080437" sldId="334"/>
            <ac:picMk id="4" creationId="{71429797-3FE5-46CB-83E7-C7EE79A44A8E}"/>
          </ac:picMkLst>
        </pc:picChg>
      </pc:sldChg>
    </pc:docChg>
  </pc:docChgLst>
  <pc:docChgLst>
    <pc:chgData name="Miguel Equihua Zamora" userId="S::miguel.equihua@inecol.mx::dca95b49-4927-41aa-9551-a36fe78334b3" providerId="AD" clId="Web-{41651556-42B1-481F-9AA1-2594CC64F3F3}"/>
    <pc:docChg chg="modSld">
      <pc:chgData name="Miguel Equihua Zamora" userId="S::miguel.equihua@inecol.mx::dca95b49-4927-41aa-9551-a36fe78334b3" providerId="AD" clId="Web-{41651556-42B1-481F-9AA1-2594CC64F3F3}" dt="2019-03-07T01:17:41.360" v="19" actId="20577"/>
      <pc:docMkLst>
        <pc:docMk/>
      </pc:docMkLst>
      <pc:sldChg chg="modSp">
        <pc:chgData name="Miguel Equihua Zamora" userId="S::miguel.equihua@inecol.mx::dca95b49-4927-41aa-9551-a36fe78334b3" providerId="AD" clId="Web-{41651556-42B1-481F-9AA1-2594CC64F3F3}" dt="2019-03-07T01:17:41.360" v="18" actId="20577"/>
        <pc:sldMkLst>
          <pc:docMk/>
          <pc:sldMk cId="0" sldId="329"/>
        </pc:sldMkLst>
        <pc:spChg chg="mod">
          <ac:chgData name="Miguel Equihua Zamora" userId="S::miguel.equihua@inecol.mx::dca95b49-4927-41aa-9551-a36fe78334b3" providerId="AD" clId="Web-{41651556-42B1-481F-9AA1-2594CC64F3F3}" dt="2019-03-07T01:17:41.360" v="18" actId="20577"/>
          <ac:spMkLst>
            <pc:docMk/>
            <pc:sldMk cId="0" sldId="329"/>
            <ac:spMk id="125955" creationId="{E547CA6C-82A5-44D6-B504-A35ADB25A256}"/>
          </ac:spMkLst>
        </pc:spChg>
      </pc:sldChg>
    </pc:docChg>
  </pc:docChgLst>
</pc:chgInfo>
</file>

<file path=ppt/media/hdphoto1.wdp>
</file>

<file path=ppt/media/image1.png>
</file>

<file path=ppt/media/image10.tmp>
</file>

<file path=ppt/media/image11.jpg>
</file>

<file path=ppt/media/image12.jpeg>
</file>

<file path=ppt/media/image13.jpeg>
</file>

<file path=ppt/media/image14.gif>
</file>

<file path=ppt/media/image15.jpeg>
</file>

<file path=ppt/media/image16.tmp>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jpeg>
</file>

<file path=ppt/media/image5.gif>
</file>

<file path=ppt/media/image6.jpeg>
</file>

<file path=ppt/media/image7.jpeg>
</file>

<file path=ppt/media/image8.jpeg>
</file>

<file path=ppt/media/image9.tmp>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MX"/>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DD59CBE-619F-4974-9FEB-FCFC55E3D0F0}" type="datetimeFigureOut">
              <a:rPr lang="es-MX" smtClean="0"/>
              <a:t>07/03/2019</a:t>
            </a:fld>
            <a:endParaRPr lang="es-MX"/>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MX"/>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MX"/>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48A7E82-0080-43D5-9544-EE3E42D6F07A}" type="slidenum">
              <a:rPr lang="es-MX" smtClean="0"/>
              <a:t>‹#›</a:t>
            </a:fld>
            <a:endParaRPr lang="es-MX"/>
          </a:p>
        </p:txBody>
      </p:sp>
    </p:spTree>
    <p:extLst>
      <p:ext uri="{BB962C8B-B14F-4D97-AF65-F5344CB8AC3E}">
        <p14:creationId xmlns:p14="http://schemas.microsoft.com/office/powerpoint/2010/main" val="42396707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MX"/>
              <a:t>Quizá esto queda mejor en la parte de Bayes y no en redes.</a:t>
            </a:r>
          </a:p>
          <a:p>
            <a:r>
              <a:rPr lang="es-MX"/>
              <a:t>Las figuras muestran la carta original donde se da a conocer el trabajo de Bayes y su liga al artículo leíble. La mesa de billar  es el ejemplo que uso Bayes para explicar su idea. (Lo desarrollaré más en un momento).</a:t>
            </a:r>
          </a:p>
        </p:txBody>
      </p:sp>
      <p:sp>
        <p:nvSpPr>
          <p:cNvPr id="4" name="Marcador de número de diapositiva 3"/>
          <p:cNvSpPr>
            <a:spLocks noGrp="1"/>
          </p:cNvSpPr>
          <p:nvPr>
            <p:ph type="sldNum" sz="quarter" idx="5"/>
          </p:nvPr>
        </p:nvSpPr>
        <p:spPr/>
        <p:txBody>
          <a:bodyPr/>
          <a:lstStyle/>
          <a:p>
            <a:fld id="{D48A7E82-0080-43D5-9544-EE3E42D6F07A}" type="slidenum">
              <a:rPr lang="es-MX" smtClean="0"/>
              <a:t>45</a:t>
            </a:fld>
            <a:endParaRPr lang="es-MX"/>
          </a:p>
        </p:txBody>
      </p:sp>
    </p:spTree>
    <p:extLst>
      <p:ext uri="{BB962C8B-B14F-4D97-AF65-F5344CB8AC3E}">
        <p14:creationId xmlns:p14="http://schemas.microsoft.com/office/powerpoint/2010/main" val="34790478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pPr marL="514350" indent="-514350">
              <a:buFont typeface="+mj-lt"/>
              <a:buAutoNum type="arabicPeriod"/>
            </a:pPr>
            <a:endParaRPr lang="es-MX"/>
          </a:p>
          <a:p>
            <a:pPr marL="0" marR="0" indent="0" algn="l" defTabSz="914400" rtl="0" eaLnBrk="1" fontAlgn="auto" latinLnBrk="0" hangingPunct="1">
              <a:lnSpc>
                <a:spcPct val="100000"/>
              </a:lnSpc>
              <a:spcBef>
                <a:spcPts val="0"/>
              </a:spcBef>
              <a:spcAft>
                <a:spcPts val="0"/>
              </a:spcAft>
              <a:buClrTx/>
              <a:buSzTx/>
              <a:buFontTx/>
              <a:buNone/>
              <a:tabLst/>
              <a:defRPr/>
            </a:pPr>
            <a:endParaRPr lang="en-GB"/>
          </a:p>
          <a:p>
            <a:endParaRPr lang="es-MX"/>
          </a:p>
        </p:txBody>
      </p:sp>
      <p:sp>
        <p:nvSpPr>
          <p:cNvPr id="4" name="3 Marcador de número de diapositiva"/>
          <p:cNvSpPr>
            <a:spLocks noGrp="1"/>
          </p:cNvSpPr>
          <p:nvPr>
            <p:ph type="sldNum" sz="quarter" idx="10"/>
          </p:nvPr>
        </p:nvSpPr>
        <p:spPr/>
        <p:txBody>
          <a:bodyPr/>
          <a:lstStyle/>
          <a:p>
            <a:fld id="{CCCD8B62-9514-488A-88B5-30EABB101FA7}" type="slidenum">
              <a:rPr lang="en-GB" smtClean="0"/>
              <a:pPr/>
              <a:t>47</a:t>
            </a:fld>
            <a:endParaRPr lang="en-GB"/>
          </a:p>
        </p:txBody>
      </p:sp>
    </p:spTree>
    <p:extLst>
      <p:ext uri="{BB962C8B-B14F-4D97-AF65-F5344CB8AC3E}">
        <p14:creationId xmlns:p14="http://schemas.microsoft.com/office/powerpoint/2010/main" val="33701533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F2274304-A7DB-4E6C-A4F8-B15918A963B6}" type="slidenum">
              <a:rPr lang="en-GB" smtClean="0"/>
              <a:pPr/>
              <a:t>48</a:t>
            </a:fld>
            <a:endParaRPr lang="en-GB"/>
          </a:p>
        </p:txBody>
      </p:sp>
    </p:spTree>
    <p:extLst>
      <p:ext uri="{BB962C8B-B14F-4D97-AF65-F5344CB8AC3E}">
        <p14:creationId xmlns:p14="http://schemas.microsoft.com/office/powerpoint/2010/main" val="39449503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r>
              <a:rPr lang="en-US" sz="1200" b="0" i="0" kern="1200">
                <a:solidFill>
                  <a:schemeClr val="tx1"/>
                </a:solidFill>
                <a:effectLst/>
                <a:latin typeface="+mn-lt"/>
                <a:ea typeface="+mn-ea"/>
                <a:cs typeface="+mn-cs"/>
              </a:rPr>
              <a:t>Causal Reasoning (Deductive)</a:t>
            </a:r>
          </a:p>
          <a:p>
            <a:r>
              <a:rPr lang="en-US" sz="1200" b="0" i="0" kern="1200">
                <a:solidFill>
                  <a:schemeClr val="tx1"/>
                </a:solidFill>
                <a:effectLst/>
                <a:latin typeface="+mn-lt"/>
                <a:ea typeface="+mn-ea"/>
                <a:cs typeface="+mn-cs"/>
              </a:rPr>
              <a:t>intuitively, inference goes in causal direction (direction of edges). Top down.</a:t>
            </a:r>
          </a:p>
          <a:p>
            <a:r>
              <a:rPr lang="en-US" sz="1200" b="0" i="0" kern="1200">
                <a:solidFill>
                  <a:schemeClr val="tx1"/>
                </a:solidFill>
                <a:effectLst/>
                <a:latin typeface="+mn-lt"/>
                <a:ea typeface="+mn-ea"/>
                <a:cs typeface="+mn-cs"/>
              </a:rPr>
              <a:t>Evidential Reasoning (diagnostic or </a:t>
            </a:r>
            <a:r>
              <a:rPr lang="en-US" sz="1200" b="0" i="0" kern="1200" err="1">
                <a:solidFill>
                  <a:schemeClr val="tx1"/>
                </a:solidFill>
                <a:effectLst/>
                <a:latin typeface="+mn-lt"/>
                <a:ea typeface="+mn-ea"/>
                <a:cs typeface="+mn-cs"/>
              </a:rPr>
              <a:t>abductive</a:t>
            </a:r>
            <a:r>
              <a:rPr lang="en-US" sz="1200" b="0" i="0" kern="1200">
                <a:solidFill>
                  <a:schemeClr val="tx1"/>
                </a:solidFill>
                <a:effectLst/>
                <a:latin typeface="+mn-lt"/>
                <a:ea typeface="+mn-ea"/>
                <a:cs typeface="+mn-cs"/>
              </a:rPr>
              <a:t> reasoning)</a:t>
            </a:r>
          </a:p>
          <a:p>
            <a:r>
              <a:rPr lang="en-US" sz="1200" b="0" i="0" kern="1200">
                <a:solidFill>
                  <a:schemeClr val="tx1"/>
                </a:solidFill>
                <a:effectLst/>
                <a:latin typeface="+mn-lt"/>
                <a:ea typeface="+mn-ea"/>
                <a:cs typeface="+mn-cs"/>
              </a:rPr>
              <a:t>condition the result, ask what the probability of the initial variables was (back from the cause), using Bayes' rule . Hence it is a bottom up.</a:t>
            </a:r>
          </a:p>
          <a:p>
            <a:r>
              <a:rPr lang="en-US" sz="1200" b="0" i="0" kern="1200" err="1">
                <a:solidFill>
                  <a:schemeClr val="tx1"/>
                </a:solidFill>
                <a:effectLst/>
                <a:latin typeface="+mn-lt"/>
                <a:ea typeface="+mn-ea"/>
                <a:cs typeface="+mn-cs"/>
              </a:rPr>
              <a:t>Intercausal</a:t>
            </a:r>
            <a:r>
              <a:rPr lang="en-US" sz="1200" b="0" i="0" kern="1200">
                <a:solidFill>
                  <a:schemeClr val="tx1"/>
                </a:solidFill>
                <a:effectLst/>
                <a:latin typeface="+mn-lt"/>
                <a:ea typeface="+mn-ea"/>
                <a:cs typeface="+mn-cs"/>
              </a:rPr>
              <a:t> Reasoning</a:t>
            </a:r>
          </a:p>
          <a:p>
            <a:r>
              <a:rPr lang="en-US" sz="1200" b="0" i="0" kern="1200">
                <a:solidFill>
                  <a:schemeClr val="tx1"/>
                </a:solidFill>
                <a:effectLst/>
                <a:latin typeface="+mn-lt"/>
                <a:ea typeface="+mn-ea"/>
                <a:cs typeface="+mn-cs"/>
              </a:rPr>
              <a:t>Flow of information between (for example) two causes of a single effect. When you condition the result, the causes are no longer independent. If you condition one of them again, you "explain away" the original condition. This also works across several edges and nodes</a:t>
            </a:r>
          </a:p>
          <a:p>
            <a:endParaRPr lang="es-MX"/>
          </a:p>
          <a:p>
            <a:r>
              <a:rPr lang="en-US" sz="1200" b="0" i="0" u="none" strike="noStrike" kern="1200" baseline="0">
                <a:solidFill>
                  <a:schemeClr val="tx1"/>
                </a:solidFill>
                <a:latin typeface="+mn-lt"/>
                <a:ea typeface="+mn-ea"/>
                <a:cs typeface="+mn-cs"/>
              </a:rPr>
              <a:t>The property, however, that sets inference in probabilistic networks apart</a:t>
            </a:r>
          </a:p>
          <a:p>
            <a:r>
              <a:rPr lang="en-US" sz="1200" b="0" i="0" u="none" strike="noStrike" kern="1200" baseline="0">
                <a:solidFill>
                  <a:schemeClr val="tx1"/>
                </a:solidFill>
                <a:latin typeface="+mn-lt"/>
                <a:ea typeface="+mn-ea"/>
                <a:cs typeface="+mn-cs"/>
              </a:rPr>
              <a:t>from other automatic reasoning paradigms is its ability to make </a:t>
            </a:r>
            <a:r>
              <a:rPr lang="en-US" sz="1200" b="0" i="0" u="none" strike="noStrike" kern="1200" baseline="0" err="1">
                <a:solidFill>
                  <a:schemeClr val="tx1"/>
                </a:solidFill>
                <a:latin typeface="+mn-lt"/>
                <a:ea typeface="+mn-ea"/>
                <a:cs typeface="+mn-cs"/>
              </a:rPr>
              <a:t>intercausal</a:t>
            </a:r>
            <a:r>
              <a:rPr lang="en-US" sz="1200" b="0" i="0" u="none" strike="noStrike" kern="1200" baseline="0">
                <a:solidFill>
                  <a:schemeClr val="tx1"/>
                </a:solidFill>
                <a:latin typeface="+mn-lt"/>
                <a:ea typeface="+mn-ea"/>
                <a:cs typeface="+mn-cs"/>
              </a:rPr>
              <a:t> reasoning:</a:t>
            </a:r>
          </a:p>
          <a:p>
            <a:r>
              <a:rPr lang="en-US" sz="1200" b="0" i="0" u="none" strike="noStrike" kern="1200" baseline="0">
                <a:solidFill>
                  <a:schemeClr val="tx1"/>
                </a:solidFill>
                <a:latin typeface="+mn-lt"/>
                <a:ea typeface="+mn-ea"/>
                <a:cs typeface="+mn-cs"/>
              </a:rPr>
              <a:t>Getting evidence that supports solely a single hypothesis (or a subset of</a:t>
            </a:r>
          </a:p>
          <a:p>
            <a:r>
              <a:rPr lang="en-US" sz="1200" b="0" i="0" u="none" strike="noStrike" kern="1200" baseline="0">
                <a:solidFill>
                  <a:schemeClr val="tx1"/>
                </a:solidFill>
                <a:latin typeface="+mn-lt"/>
                <a:ea typeface="+mn-ea"/>
                <a:cs typeface="+mn-cs"/>
              </a:rPr>
              <a:t>hypotheses) automatically leads to decreasing belief in the unsupported, competing</a:t>
            </a:r>
          </a:p>
          <a:p>
            <a:r>
              <a:rPr lang="en-US" sz="1200" b="0" i="0" u="none" strike="noStrike" kern="1200" baseline="0">
                <a:solidFill>
                  <a:schemeClr val="tx1"/>
                </a:solidFill>
                <a:latin typeface="+mn-lt"/>
                <a:ea typeface="+mn-ea"/>
                <a:cs typeface="+mn-cs"/>
              </a:rPr>
              <a:t>hypotheses. This property is often referred to as the explaining away</a:t>
            </a:r>
          </a:p>
          <a:p>
            <a:r>
              <a:rPr lang="en-US" sz="1200" b="0" i="0" u="none" strike="noStrike" kern="1200" baseline="0">
                <a:solidFill>
                  <a:schemeClr val="tx1"/>
                </a:solidFill>
                <a:latin typeface="+mn-lt"/>
                <a:ea typeface="+mn-ea"/>
                <a:cs typeface="+mn-cs"/>
              </a:rPr>
              <a:t>effect. For example, in Figure 1.1, there are two competing causes of runny</a:t>
            </a:r>
          </a:p>
          <a:p>
            <a:r>
              <a:rPr lang="en-US" sz="1200" b="0" i="0" u="none" strike="noStrike" kern="1200" baseline="0">
                <a:solidFill>
                  <a:schemeClr val="tx1"/>
                </a:solidFill>
                <a:latin typeface="+mn-lt"/>
                <a:ea typeface="+mn-ea"/>
                <a:cs typeface="+mn-cs"/>
              </a:rPr>
              <a:t>nose. Observing fever, however, provides strong evidence that cold is the cause</a:t>
            </a:r>
          </a:p>
          <a:p>
            <a:r>
              <a:rPr lang="en-US" sz="1200" b="0" i="0" u="none" strike="noStrike" kern="1200" baseline="0">
                <a:solidFill>
                  <a:schemeClr val="tx1"/>
                </a:solidFill>
                <a:latin typeface="+mn-lt"/>
                <a:ea typeface="+mn-ea"/>
                <a:cs typeface="+mn-cs"/>
              </a:rPr>
              <a:t>of the problem, while our belief in allergy being the cause decreases substantially</a:t>
            </a:r>
          </a:p>
          <a:p>
            <a:r>
              <a:rPr lang="en-US" sz="1200" b="0" i="0" u="none" strike="noStrike" kern="1200" baseline="0">
                <a:solidFill>
                  <a:schemeClr val="tx1"/>
                </a:solidFill>
                <a:latin typeface="+mn-lt"/>
                <a:ea typeface="+mn-ea"/>
                <a:cs typeface="+mn-cs"/>
              </a:rPr>
              <a:t>(i.e., it is explained away by the observation of fever). The ability of</a:t>
            </a:r>
          </a:p>
          <a:p>
            <a:r>
              <a:rPr lang="en-US" sz="1200" b="0" i="0" u="none" strike="noStrike" kern="1200" baseline="0">
                <a:solidFill>
                  <a:schemeClr val="tx1"/>
                </a:solidFill>
                <a:latin typeface="+mn-lt"/>
                <a:ea typeface="+mn-ea"/>
                <a:cs typeface="+mn-cs"/>
              </a:rPr>
              <a:t>probabilistic networks to automatically perform such </a:t>
            </a:r>
            <a:r>
              <a:rPr lang="en-US" sz="1200" b="0" i="0" u="none" strike="noStrike" kern="1200" baseline="0" err="1">
                <a:solidFill>
                  <a:schemeClr val="tx1"/>
                </a:solidFill>
                <a:latin typeface="+mn-lt"/>
                <a:ea typeface="+mn-ea"/>
                <a:cs typeface="+mn-cs"/>
              </a:rPr>
              <a:t>intercausal</a:t>
            </a:r>
            <a:r>
              <a:rPr lang="en-US" sz="1200" b="0" i="0" u="none" strike="noStrike" kern="1200" baseline="0">
                <a:solidFill>
                  <a:schemeClr val="tx1"/>
                </a:solidFill>
                <a:latin typeface="+mn-lt"/>
                <a:ea typeface="+mn-ea"/>
                <a:cs typeface="+mn-cs"/>
              </a:rPr>
              <a:t> inference is a</a:t>
            </a:r>
          </a:p>
          <a:p>
            <a:r>
              <a:rPr lang="en-US" sz="1200" b="0" i="0" u="none" strike="noStrike" kern="1200" baseline="0">
                <a:solidFill>
                  <a:schemeClr val="tx1"/>
                </a:solidFill>
                <a:latin typeface="+mn-lt"/>
                <a:ea typeface="+mn-ea"/>
                <a:cs typeface="+mn-cs"/>
              </a:rPr>
              <a:t>key contribution to their reasoning power.</a:t>
            </a:r>
            <a:endParaRPr lang="es-MX"/>
          </a:p>
        </p:txBody>
      </p:sp>
      <p:sp>
        <p:nvSpPr>
          <p:cNvPr id="4" name="3 Marcador de número de diapositiva"/>
          <p:cNvSpPr>
            <a:spLocks noGrp="1"/>
          </p:cNvSpPr>
          <p:nvPr>
            <p:ph type="sldNum" sz="quarter" idx="10"/>
          </p:nvPr>
        </p:nvSpPr>
        <p:spPr/>
        <p:txBody>
          <a:bodyPr/>
          <a:lstStyle/>
          <a:p>
            <a:fld id="{9DC7C03A-6249-47D1-BC86-2B34B97E10B4}" type="slidenum">
              <a:rPr lang="es-MX" smtClean="0"/>
              <a:t>49</a:t>
            </a:fld>
            <a:endParaRPr lang="es-MX"/>
          </a:p>
        </p:txBody>
      </p:sp>
    </p:spTree>
    <p:extLst>
      <p:ext uri="{BB962C8B-B14F-4D97-AF65-F5344CB8AC3E}">
        <p14:creationId xmlns:p14="http://schemas.microsoft.com/office/powerpoint/2010/main" val="326275215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hemeOverride" Target="../theme/themeOverride9.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hemeOverride" Target="../theme/themeOverride10.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4_Diapositiva de título">
    <p:bg>
      <p:bgPr>
        <a:blipFill dpi="0" rotWithShape="1">
          <a:blip r:embed="rId3">
            <a:lum/>
          </a:blip>
          <a:srcRect/>
          <a:stretch>
            <a:fillRect t="-19000" b="-19000"/>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5EA00A5-DF7B-4CD7-BD2A-FE8842C17DA9}"/>
              </a:ext>
            </a:extLst>
          </p:cNvPr>
          <p:cNvSpPr>
            <a:spLocks noGrp="1"/>
          </p:cNvSpPr>
          <p:nvPr>
            <p:ph type="ctrTitle"/>
          </p:nvPr>
        </p:nvSpPr>
        <p:spPr>
          <a:xfrm>
            <a:off x="1524000" y="1122363"/>
            <a:ext cx="9144000" cy="2387600"/>
          </a:xfrm>
        </p:spPr>
        <p:txBody>
          <a:bodyPr anchor="b"/>
          <a:lstStyle>
            <a:lvl1pPr algn="ctr">
              <a:defRPr sz="6000">
                <a:solidFill>
                  <a:srgbClr val="FFFF00"/>
                </a:solidFill>
              </a:defRPr>
            </a:lvl1pPr>
          </a:lstStyle>
          <a:p>
            <a:r>
              <a:rPr lang="es-ES"/>
              <a:t>Haga clic para modificar el estilo de título del patrón</a:t>
            </a:r>
            <a:endParaRPr lang="es-MX"/>
          </a:p>
        </p:txBody>
      </p:sp>
      <p:sp>
        <p:nvSpPr>
          <p:cNvPr id="3" name="Subtítulo 2">
            <a:extLst>
              <a:ext uri="{FF2B5EF4-FFF2-40B4-BE49-F238E27FC236}">
                <a16:creationId xmlns:a16="http://schemas.microsoft.com/office/drawing/2014/main" id="{09B06E59-4717-49E4-A428-0CE41E768FD9}"/>
              </a:ext>
            </a:extLst>
          </p:cNvPr>
          <p:cNvSpPr>
            <a:spLocks noGrp="1"/>
          </p:cNvSpPr>
          <p:nvPr>
            <p:ph type="subTitle" idx="1"/>
          </p:nvPr>
        </p:nvSpPr>
        <p:spPr>
          <a:xfrm>
            <a:off x="1524000" y="3602038"/>
            <a:ext cx="9144000" cy="1655762"/>
          </a:xfrm>
        </p:spPr>
        <p:txBody>
          <a:bodyPr/>
          <a:lstStyle>
            <a:lvl1pPr marL="0" indent="0" algn="ctr">
              <a:buNone/>
              <a:defRPr sz="2400">
                <a:solidFill>
                  <a:srgbClr val="FFFF00"/>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MX"/>
          </a:p>
        </p:txBody>
      </p:sp>
      <p:sp>
        <p:nvSpPr>
          <p:cNvPr id="4" name="Marcador de fecha 3">
            <a:extLst>
              <a:ext uri="{FF2B5EF4-FFF2-40B4-BE49-F238E27FC236}">
                <a16:creationId xmlns:a16="http://schemas.microsoft.com/office/drawing/2014/main" id="{7D1E0BC0-52D9-4720-BE96-42A321FA56F3}"/>
              </a:ext>
            </a:extLst>
          </p:cNvPr>
          <p:cNvSpPr>
            <a:spLocks noGrp="1"/>
          </p:cNvSpPr>
          <p:nvPr>
            <p:ph type="dt" sz="half" idx="10"/>
          </p:nvPr>
        </p:nvSpPr>
        <p:spPr/>
        <p:txBody>
          <a:bodyPr/>
          <a:lstStyle>
            <a:lvl1pPr>
              <a:defRPr>
                <a:solidFill>
                  <a:srgbClr val="FFFF00"/>
                </a:solidFill>
              </a:defRPr>
            </a:lvl1pPr>
          </a:lstStyle>
          <a:p>
            <a:fld id="{DC90969B-20CB-4826-B3A4-FB400EEC8D0C}" type="datetimeFigureOut">
              <a:rPr lang="es-MX" smtClean="0"/>
              <a:t>07/03/2019</a:t>
            </a:fld>
            <a:endParaRPr lang="es-MX"/>
          </a:p>
        </p:txBody>
      </p:sp>
      <p:sp>
        <p:nvSpPr>
          <p:cNvPr id="5" name="Marcador de pie de página 4">
            <a:extLst>
              <a:ext uri="{FF2B5EF4-FFF2-40B4-BE49-F238E27FC236}">
                <a16:creationId xmlns:a16="http://schemas.microsoft.com/office/drawing/2014/main" id="{F3A14914-AFA4-47D7-B3D9-AB85BEBC4BD6}"/>
              </a:ext>
            </a:extLst>
          </p:cNvPr>
          <p:cNvSpPr>
            <a:spLocks noGrp="1"/>
          </p:cNvSpPr>
          <p:nvPr>
            <p:ph type="ftr" sz="quarter" idx="11"/>
          </p:nvPr>
        </p:nvSpPr>
        <p:spPr/>
        <p:txBody>
          <a:bodyPr/>
          <a:lstStyle>
            <a:lvl1pPr>
              <a:defRPr>
                <a:solidFill>
                  <a:srgbClr val="FFFF00"/>
                </a:solidFill>
              </a:defRPr>
            </a:lvl1pPr>
          </a:lstStyle>
          <a:p>
            <a:endParaRPr lang="es-MX"/>
          </a:p>
        </p:txBody>
      </p:sp>
      <p:sp>
        <p:nvSpPr>
          <p:cNvPr id="6" name="Marcador de número de diapositiva 5">
            <a:extLst>
              <a:ext uri="{FF2B5EF4-FFF2-40B4-BE49-F238E27FC236}">
                <a16:creationId xmlns:a16="http://schemas.microsoft.com/office/drawing/2014/main" id="{B075F9CC-3E18-4806-AC61-C69A95B1CD3F}"/>
              </a:ext>
            </a:extLst>
          </p:cNvPr>
          <p:cNvSpPr>
            <a:spLocks noGrp="1"/>
          </p:cNvSpPr>
          <p:nvPr>
            <p:ph type="sldNum" sz="quarter" idx="12"/>
          </p:nvPr>
        </p:nvSpPr>
        <p:spPr/>
        <p:txBody>
          <a:bodyPr/>
          <a:lstStyle>
            <a:lvl1pPr>
              <a:defRPr>
                <a:solidFill>
                  <a:srgbClr val="FFFF00"/>
                </a:solidFill>
              </a:defRPr>
            </a:lvl1pPr>
          </a:lstStyle>
          <a:p>
            <a:fld id="{1A083F3A-1EE6-44F3-9450-6A1161EE826B}" type="slidenum">
              <a:rPr lang="es-MX" smtClean="0"/>
              <a:t>‹#›</a:t>
            </a:fld>
            <a:endParaRPr lang="es-MX"/>
          </a:p>
        </p:txBody>
      </p:sp>
    </p:spTree>
    <p:extLst>
      <p:ext uri="{BB962C8B-B14F-4D97-AF65-F5344CB8AC3E}">
        <p14:creationId xmlns:p14="http://schemas.microsoft.com/office/powerpoint/2010/main" val="2035221699"/>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Imagen con título">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586F69D-DF26-4659-AEE1-603AA3CECEA7}"/>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MX"/>
          </a:p>
        </p:txBody>
      </p:sp>
      <p:sp>
        <p:nvSpPr>
          <p:cNvPr id="3" name="Marcador de posición de imagen 2">
            <a:extLst>
              <a:ext uri="{FF2B5EF4-FFF2-40B4-BE49-F238E27FC236}">
                <a16:creationId xmlns:a16="http://schemas.microsoft.com/office/drawing/2014/main" id="{72F9F593-27B6-4814-8559-AF6B0526157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s-MX"/>
          </a:p>
        </p:txBody>
      </p:sp>
      <p:sp>
        <p:nvSpPr>
          <p:cNvPr id="4" name="Marcador de texto 3">
            <a:extLst>
              <a:ext uri="{FF2B5EF4-FFF2-40B4-BE49-F238E27FC236}">
                <a16:creationId xmlns:a16="http://schemas.microsoft.com/office/drawing/2014/main" id="{CA8EBD51-6881-4F35-845E-A08CF87003D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los estilos de texto del patrón</a:t>
            </a:r>
          </a:p>
        </p:txBody>
      </p:sp>
      <p:sp>
        <p:nvSpPr>
          <p:cNvPr id="5" name="Marcador de fecha 4">
            <a:extLst>
              <a:ext uri="{FF2B5EF4-FFF2-40B4-BE49-F238E27FC236}">
                <a16:creationId xmlns:a16="http://schemas.microsoft.com/office/drawing/2014/main" id="{ED371C1B-439C-49B9-B66E-3708CE9873FE}"/>
              </a:ext>
            </a:extLst>
          </p:cNvPr>
          <p:cNvSpPr>
            <a:spLocks noGrp="1"/>
          </p:cNvSpPr>
          <p:nvPr>
            <p:ph type="dt" sz="half" idx="10"/>
          </p:nvPr>
        </p:nvSpPr>
        <p:spPr/>
        <p:txBody>
          <a:bodyPr/>
          <a:lstStyle/>
          <a:p>
            <a:fld id="{DC90969B-20CB-4826-B3A4-FB400EEC8D0C}" type="datetimeFigureOut">
              <a:rPr lang="es-MX" smtClean="0"/>
              <a:t>07/03/2019</a:t>
            </a:fld>
            <a:endParaRPr lang="es-MX"/>
          </a:p>
        </p:txBody>
      </p:sp>
      <p:sp>
        <p:nvSpPr>
          <p:cNvPr id="6" name="Marcador de pie de página 5">
            <a:extLst>
              <a:ext uri="{FF2B5EF4-FFF2-40B4-BE49-F238E27FC236}">
                <a16:creationId xmlns:a16="http://schemas.microsoft.com/office/drawing/2014/main" id="{B90C05B2-CEEA-4CC8-90C3-F20E54DAD8EA}"/>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E3DE76AD-9193-4BED-A29D-8FE97F684ECF}"/>
              </a:ext>
            </a:extLst>
          </p:cNvPr>
          <p:cNvSpPr>
            <a:spLocks noGrp="1"/>
          </p:cNvSpPr>
          <p:nvPr>
            <p:ph type="sldNum" sz="quarter" idx="12"/>
          </p:nvPr>
        </p:nvSpPr>
        <p:spPr/>
        <p:txBody>
          <a:bodyPr/>
          <a:lstStyle/>
          <a:p>
            <a:fld id="{1A083F3A-1EE6-44F3-9450-6A1161EE826B}" type="slidenum">
              <a:rPr lang="es-MX" smtClean="0"/>
              <a:t>‹#›</a:t>
            </a:fld>
            <a:endParaRPr lang="es-MX"/>
          </a:p>
        </p:txBody>
      </p:sp>
    </p:spTree>
    <p:extLst>
      <p:ext uri="{BB962C8B-B14F-4D97-AF65-F5344CB8AC3E}">
        <p14:creationId xmlns:p14="http://schemas.microsoft.com/office/powerpoint/2010/main" val="1928179137"/>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ítulo y texto vertical">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5878214-C82B-424E-9A12-921A99941964}"/>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texto vertical 2">
            <a:extLst>
              <a:ext uri="{FF2B5EF4-FFF2-40B4-BE49-F238E27FC236}">
                <a16:creationId xmlns:a16="http://schemas.microsoft.com/office/drawing/2014/main" id="{CFA2CC37-1695-47A5-BBCE-ADB00D7FC0A4}"/>
              </a:ext>
            </a:extLst>
          </p:cNvPr>
          <p:cNvSpPr>
            <a:spLocks noGrp="1"/>
          </p:cNvSpPr>
          <p:nvPr>
            <p:ph type="body" orient="vert" idx="1"/>
          </p:nvPr>
        </p:nvSpPr>
        <p:spPr/>
        <p:txBody>
          <a:bodyPr vert="eaVert"/>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58D8BD5C-74B4-43E6-9E32-6D33673497A1}"/>
              </a:ext>
            </a:extLst>
          </p:cNvPr>
          <p:cNvSpPr>
            <a:spLocks noGrp="1"/>
          </p:cNvSpPr>
          <p:nvPr>
            <p:ph type="dt" sz="half" idx="10"/>
          </p:nvPr>
        </p:nvSpPr>
        <p:spPr/>
        <p:txBody>
          <a:bodyPr/>
          <a:lstStyle/>
          <a:p>
            <a:fld id="{DC90969B-20CB-4826-B3A4-FB400EEC8D0C}" type="datetimeFigureOut">
              <a:rPr lang="es-MX" smtClean="0"/>
              <a:t>07/03/2019</a:t>
            </a:fld>
            <a:endParaRPr lang="es-MX"/>
          </a:p>
        </p:txBody>
      </p:sp>
      <p:sp>
        <p:nvSpPr>
          <p:cNvPr id="5" name="Marcador de pie de página 4">
            <a:extLst>
              <a:ext uri="{FF2B5EF4-FFF2-40B4-BE49-F238E27FC236}">
                <a16:creationId xmlns:a16="http://schemas.microsoft.com/office/drawing/2014/main" id="{9A5B6C69-2DC6-472D-A100-DBA6BF3AA47E}"/>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09A14CBE-B03F-40C0-BD09-E153F0A55B69}"/>
              </a:ext>
            </a:extLst>
          </p:cNvPr>
          <p:cNvSpPr>
            <a:spLocks noGrp="1"/>
          </p:cNvSpPr>
          <p:nvPr>
            <p:ph type="sldNum" sz="quarter" idx="12"/>
          </p:nvPr>
        </p:nvSpPr>
        <p:spPr/>
        <p:txBody>
          <a:bodyPr/>
          <a:lstStyle/>
          <a:p>
            <a:fld id="{1A083F3A-1EE6-44F3-9450-6A1161EE826B}" type="slidenum">
              <a:rPr lang="es-MX" smtClean="0"/>
              <a:t>‹#›</a:t>
            </a:fld>
            <a:endParaRPr lang="es-MX"/>
          </a:p>
        </p:txBody>
      </p:sp>
    </p:spTree>
    <p:extLst>
      <p:ext uri="{BB962C8B-B14F-4D97-AF65-F5344CB8AC3E}">
        <p14:creationId xmlns:p14="http://schemas.microsoft.com/office/powerpoint/2010/main" val="20443453"/>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DAB464A9-6264-4F6E-B9AC-E1AB19A61960}"/>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MX"/>
          </a:p>
        </p:txBody>
      </p:sp>
      <p:sp>
        <p:nvSpPr>
          <p:cNvPr id="3" name="Marcador de texto vertical 2">
            <a:extLst>
              <a:ext uri="{FF2B5EF4-FFF2-40B4-BE49-F238E27FC236}">
                <a16:creationId xmlns:a16="http://schemas.microsoft.com/office/drawing/2014/main" id="{6860D121-B375-4512-B251-738DF0075F2D}"/>
              </a:ext>
            </a:extLst>
          </p:cNvPr>
          <p:cNvSpPr>
            <a:spLocks noGrp="1"/>
          </p:cNvSpPr>
          <p:nvPr>
            <p:ph type="body" orient="vert" idx="1"/>
          </p:nvPr>
        </p:nvSpPr>
        <p:spPr>
          <a:xfrm>
            <a:off x="838200" y="365125"/>
            <a:ext cx="7734300" cy="5811838"/>
          </a:xfrm>
        </p:spPr>
        <p:txBody>
          <a:bodyPr vert="eaVert"/>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B808F53F-492E-4A06-8E07-A1EAD04BB7A0}"/>
              </a:ext>
            </a:extLst>
          </p:cNvPr>
          <p:cNvSpPr>
            <a:spLocks noGrp="1"/>
          </p:cNvSpPr>
          <p:nvPr>
            <p:ph type="dt" sz="half" idx="10"/>
          </p:nvPr>
        </p:nvSpPr>
        <p:spPr/>
        <p:txBody>
          <a:bodyPr/>
          <a:lstStyle/>
          <a:p>
            <a:fld id="{DC90969B-20CB-4826-B3A4-FB400EEC8D0C}" type="datetimeFigureOut">
              <a:rPr lang="es-MX" smtClean="0"/>
              <a:t>07/03/2019</a:t>
            </a:fld>
            <a:endParaRPr lang="es-MX"/>
          </a:p>
        </p:txBody>
      </p:sp>
      <p:sp>
        <p:nvSpPr>
          <p:cNvPr id="5" name="Marcador de pie de página 4">
            <a:extLst>
              <a:ext uri="{FF2B5EF4-FFF2-40B4-BE49-F238E27FC236}">
                <a16:creationId xmlns:a16="http://schemas.microsoft.com/office/drawing/2014/main" id="{ABF22C65-D26F-4E90-B970-9F71ACB79AD6}"/>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337C6925-A07E-4703-BB29-4B44254E1545}"/>
              </a:ext>
            </a:extLst>
          </p:cNvPr>
          <p:cNvSpPr>
            <a:spLocks noGrp="1"/>
          </p:cNvSpPr>
          <p:nvPr>
            <p:ph type="sldNum" sz="quarter" idx="12"/>
          </p:nvPr>
        </p:nvSpPr>
        <p:spPr/>
        <p:txBody>
          <a:bodyPr/>
          <a:lstStyle/>
          <a:p>
            <a:fld id="{1A083F3A-1EE6-44F3-9450-6A1161EE826B}" type="slidenum">
              <a:rPr lang="es-MX" smtClean="0"/>
              <a:t>‹#›</a:t>
            </a:fld>
            <a:endParaRPr lang="es-MX"/>
          </a:p>
        </p:txBody>
      </p:sp>
    </p:spTree>
    <p:extLst>
      <p:ext uri="{BB962C8B-B14F-4D97-AF65-F5344CB8AC3E}">
        <p14:creationId xmlns:p14="http://schemas.microsoft.com/office/powerpoint/2010/main" val="312709050"/>
      </p:ext>
    </p:extLst>
  </p:cSld>
  <p:clrMapOvr>
    <a:overrideClrMapping bg1="lt1" tx1="dk1" bg2="lt2" tx2="dk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71D835D-A774-4651-B48F-E5611BA3AADF}"/>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MX"/>
          </a:p>
        </p:txBody>
      </p:sp>
      <p:sp>
        <p:nvSpPr>
          <p:cNvPr id="3" name="Subtítulo 2">
            <a:extLst>
              <a:ext uri="{FF2B5EF4-FFF2-40B4-BE49-F238E27FC236}">
                <a16:creationId xmlns:a16="http://schemas.microsoft.com/office/drawing/2014/main" id="{B56012BC-2405-4C28-B9C8-CB784FF7391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MX"/>
          </a:p>
        </p:txBody>
      </p:sp>
      <p:sp>
        <p:nvSpPr>
          <p:cNvPr id="4" name="Marcador de fecha 3">
            <a:extLst>
              <a:ext uri="{FF2B5EF4-FFF2-40B4-BE49-F238E27FC236}">
                <a16:creationId xmlns:a16="http://schemas.microsoft.com/office/drawing/2014/main" id="{1EC6F377-A8B2-41E3-86DC-F185C0514DB4}"/>
              </a:ext>
            </a:extLst>
          </p:cNvPr>
          <p:cNvSpPr>
            <a:spLocks noGrp="1"/>
          </p:cNvSpPr>
          <p:nvPr>
            <p:ph type="dt" sz="half" idx="10"/>
          </p:nvPr>
        </p:nvSpPr>
        <p:spPr/>
        <p:txBody>
          <a:bodyPr/>
          <a:lstStyle/>
          <a:p>
            <a:fld id="{DC90969B-20CB-4826-B3A4-FB400EEC8D0C}" type="datetimeFigureOut">
              <a:rPr lang="es-MX" smtClean="0"/>
              <a:t>07/03/2019</a:t>
            </a:fld>
            <a:endParaRPr lang="es-MX"/>
          </a:p>
        </p:txBody>
      </p:sp>
      <p:sp>
        <p:nvSpPr>
          <p:cNvPr id="5" name="Marcador de pie de página 4">
            <a:extLst>
              <a:ext uri="{FF2B5EF4-FFF2-40B4-BE49-F238E27FC236}">
                <a16:creationId xmlns:a16="http://schemas.microsoft.com/office/drawing/2014/main" id="{8D598B8D-9250-437C-BB93-8DFF67E04C62}"/>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DCAC5F38-0DA1-4FA4-9AF4-7AABE988B1AD}"/>
              </a:ext>
            </a:extLst>
          </p:cNvPr>
          <p:cNvSpPr>
            <a:spLocks noGrp="1"/>
          </p:cNvSpPr>
          <p:nvPr>
            <p:ph type="sldNum" sz="quarter" idx="12"/>
          </p:nvPr>
        </p:nvSpPr>
        <p:spPr/>
        <p:txBody>
          <a:bodyPr/>
          <a:lstStyle/>
          <a:p>
            <a:fld id="{1A083F3A-1EE6-44F3-9450-6A1161EE826B}" type="slidenum">
              <a:rPr lang="es-MX" smtClean="0"/>
              <a:t>‹#›</a:t>
            </a:fld>
            <a:endParaRPr lang="es-MX"/>
          </a:p>
        </p:txBody>
      </p:sp>
    </p:spTree>
    <p:extLst>
      <p:ext uri="{BB962C8B-B14F-4D97-AF65-F5344CB8AC3E}">
        <p14:creationId xmlns:p14="http://schemas.microsoft.com/office/powerpoint/2010/main" val="185751275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1FAC42D-2355-4923-959D-4DA607487AF3}"/>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EAB6B9CC-E815-4279-BD64-87D23F424F2D}"/>
              </a:ext>
            </a:extLst>
          </p:cNvPr>
          <p:cNvSpPr>
            <a:spLocks noGrp="1"/>
          </p:cNvSpPr>
          <p:nvPr>
            <p:ph idx="1"/>
          </p:nvPr>
        </p:nvSpPr>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CB409C70-FF3C-451F-8C94-59A050671108}"/>
              </a:ext>
            </a:extLst>
          </p:cNvPr>
          <p:cNvSpPr>
            <a:spLocks noGrp="1"/>
          </p:cNvSpPr>
          <p:nvPr>
            <p:ph type="dt" sz="half" idx="10"/>
          </p:nvPr>
        </p:nvSpPr>
        <p:spPr/>
        <p:txBody>
          <a:bodyPr/>
          <a:lstStyle/>
          <a:p>
            <a:fld id="{DC90969B-20CB-4826-B3A4-FB400EEC8D0C}" type="datetimeFigureOut">
              <a:rPr lang="es-MX" smtClean="0"/>
              <a:t>07/03/2019</a:t>
            </a:fld>
            <a:endParaRPr lang="es-MX"/>
          </a:p>
        </p:txBody>
      </p:sp>
      <p:sp>
        <p:nvSpPr>
          <p:cNvPr id="5" name="Marcador de pie de página 4">
            <a:extLst>
              <a:ext uri="{FF2B5EF4-FFF2-40B4-BE49-F238E27FC236}">
                <a16:creationId xmlns:a16="http://schemas.microsoft.com/office/drawing/2014/main" id="{5356B01C-1A4D-4141-BB26-B047AD7EBF6B}"/>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211A13EF-7F48-45DF-A6E9-9917092BF876}"/>
              </a:ext>
            </a:extLst>
          </p:cNvPr>
          <p:cNvSpPr>
            <a:spLocks noGrp="1"/>
          </p:cNvSpPr>
          <p:nvPr>
            <p:ph type="sldNum" sz="quarter" idx="12"/>
          </p:nvPr>
        </p:nvSpPr>
        <p:spPr/>
        <p:txBody>
          <a:bodyPr/>
          <a:lstStyle/>
          <a:p>
            <a:fld id="{1A083F3A-1EE6-44F3-9450-6A1161EE826B}" type="slidenum">
              <a:rPr lang="es-MX" smtClean="0"/>
              <a:t>‹#›</a:t>
            </a:fld>
            <a:endParaRPr lang="es-MX"/>
          </a:p>
        </p:txBody>
      </p:sp>
    </p:spTree>
    <p:extLst>
      <p:ext uri="{BB962C8B-B14F-4D97-AF65-F5344CB8AC3E}">
        <p14:creationId xmlns:p14="http://schemas.microsoft.com/office/powerpoint/2010/main" val="236536085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265B5BA-6F98-4B58-99D5-CEF04F436123}"/>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251F6B68-74B9-44AF-B80C-85E312BDD88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Editar los estilos de texto del patrón</a:t>
            </a:r>
          </a:p>
        </p:txBody>
      </p:sp>
      <p:sp>
        <p:nvSpPr>
          <p:cNvPr id="4" name="Marcador de fecha 3">
            <a:extLst>
              <a:ext uri="{FF2B5EF4-FFF2-40B4-BE49-F238E27FC236}">
                <a16:creationId xmlns:a16="http://schemas.microsoft.com/office/drawing/2014/main" id="{94E97E7D-0CF6-48A4-A305-F21874124060}"/>
              </a:ext>
            </a:extLst>
          </p:cNvPr>
          <p:cNvSpPr>
            <a:spLocks noGrp="1"/>
          </p:cNvSpPr>
          <p:nvPr>
            <p:ph type="dt" sz="half" idx="10"/>
          </p:nvPr>
        </p:nvSpPr>
        <p:spPr/>
        <p:txBody>
          <a:bodyPr/>
          <a:lstStyle/>
          <a:p>
            <a:fld id="{DC90969B-20CB-4826-B3A4-FB400EEC8D0C}" type="datetimeFigureOut">
              <a:rPr lang="es-MX" smtClean="0"/>
              <a:t>07/03/2019</a:t>
            </a:fld>
            <a:endParaRPr lang="es-MX"/>
          </a:p>
        </p:txBody>
      </p:sp>
      <p:sp>
        <p:nvSpPr>
          <p:cNvPr id="5" name="Marcador de pie de página 4">
            <a:extLst>
              <a:ext uri="{FF2B5EF4-FFF2-40B4-BE49-F238E27FC236}">
                <a16:creationId xmlns:a16="http://schemas.microsoft.com/office/drawing/2014/main" id="{07F3B3F3-3584-4833-A815-FC80C45F1F63}"/>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47885C95-4ECC-413E-8FAB-908564950AF5}"/>
              </a:ext>
            </a:extLst>
          </p:cNvPr>
          <p:cNvSpPr>
            <a:spLocks noGrp="1"/>
          </p:cNvSpPr>
          <p:nvPr>
            <p:ph type="sldNum" sz="quarter" idx="12"/>
          </p:nvPr>
        </p:nvSpPr>
        <p:spPr/>
        <p:txBody>
          <a:bodyPr/>
          <a:lstStyle/>
          <a:p>
            <a:fld id="{1A083F3A-1EE6-44F3-9450-6A1161EE826B}" type="slidenum">
              <a:rPr lang="es-MX" smtClean="0"/>
              <a:t>‹#›</a:t>
            </a:fld>
            <a:endParaRPr lang="es-MX"/>
          </a:p>
        </p:txBody>
      </p:sp>
    </p:spTree>
    <p:extLst>
      <p:ext uri="{BB962C8B-B14F-4D97-AF65-F5344CB8AC3E}">
        <p14:creationId xmlns:p14="http://schemas.microsoft.com/office/powerpoint/2010/main" val="146316947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AD64BA5-C945-4652-818C-0F0220955F8E}"/>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2128AE4B-B88C-4CBC-A119-91BEBDF18959}"/>
              </a:ext>
            </a:extLst>
          </p:cNvPr>
          <p:cNvSpPr>
            <a:spLocks noGrp="1"/>
          </p:cNvSpPr>
          <p:nvPr>
            <p:ph sz="half" idx="1"/>
          </p:nvPr>
        </p:nvSpPr>
        <p:spPr>
          <a:xfrm>
            <a:off x="838200" y="1825625"/>
            <a:ext cx="5181600" cy="4351338"/>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contenido 3">
            <a:extLst>
              <a:ext uri="{FF2B5EF4-FFF2-40B4-BE49-F238E27FC236}">
                <a16:creationId xmlns:a16="http://schemas.microsoft.com/office/drawing/2014/main" id="{CC16EB2A-9AF5-4EF2-90E7-DDF98FDB369D}"/>
              </a:ext>
            </a:extLst>
          </p:cNvPr>
          <p:cNvSpPr>
            <a:spLocks noGrp="1"/>
          </p:cNvSpPr>
          <p:nvPr>
            <p:ph sz="half" idx="2"/>
          </p:nvPr>
        </p:nvSpPr>
        <p:spPr>
          <a:xfrm>
            <a:off x="6172200" y="1825625"/>
            <a:ext cx="5181600" cy="4351338"/>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Marcador de fecha 4">
            <a:extLst>
              <a:ext uri="{FF2B5EF4-FFF2-40B4-BE49-F238E27FC236}">
                <a16:creationId xmlns:a16="http://schemas.microsoft.com/office/drawing/2014/main" id="{9C872B7F-79AE-4238-8086-40A7B17A4A36}"/>
              </a:ext>
            </a:extLst>
          </p:cNvPr>
          <p:cNvSpPr>
            <a:spLocks noGrp="1"/>
          </p:cNvSpPr>
          <p:nvPr>
            <p:ph type="dt" sz="half" idx="10"/>
          </p:nvPr>
        </p:nvSpPr>
        <p:spPr/>
        <p:txBody>
          <a:bodyPr/>
          <a:lstStyle/>
          <a:p>
            <a:fld id="{DC90969B-20CB-4826-B3A4-FB400EEC8D0C}" type="datetimeFigureOut">
              <a:rPr lang="es-MX" smtClean="0"/>
              <a:t>07/03/2019</a:t>
            </a:fld>
            <a:endParaRPr lang="es-MX"/>
          </a:p>
        </p:txBody>
      </p:sp>
      <p:sp>
        <p:nvSpPr>
          <p:cNvPr id="6" name="Marcador de pie de página 5">
            <a:extLst>
              <a:ext uri="{FF2B5EF4-FFF2-40B4-BE49-F238E27FC236}">
                <a16:creationId xmlns:a16="http://schemas.microsoft.com/office/drawing/2014/main" id="{2E36F94C-BE93-4081-832D-7029785F2E5D}"/>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DE41445B-5042-4227-B374-F29EB7F77BF5}"/>
              </a:ext>
            </a:extLst>
          </p:cNvPr>
          <p:cNvSpPr>
            <a:spLocks noGrp="1"/>
          </p:cNvSpPr>
          <p:nvPr>
            <p:ph type="sldNum" sz="quarter" idx="12"/>
          </p:nvPr>
        </p:nvSpPr>
        <p:spPr/>
        <p:txBody>
          <a:bodyPr/>
          <a:lstStyle/>
          <a:p>
            <a:fld id="{1A083F3A-1EE6-44F3-9450-6A1161EE826B}" type="slidenum">
              <a:rPr lang="es-MX" smtClean="0"/>
              <a:t>‹#›</a:t>
            </a:fld>
            <a:endParaRPr lang="es-MX"/>
          </a:p>
        </p:txBody>
      </p:sp>
    </p:spTree>
    <p:extLst>
      <p:ext uri="{BB962C8B-B14F-4D97-AF65-F5344CB8AC3E}">
        <p14:creationId xmlns:p14="http://schemas.microsoft.com/office/powerpoint/2010/main" val="278769052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FCE4B23-F485-4505-9331-98DDB515471D}"/>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EDDB6F36-2B55-4E02-A1DF-3EA66AB559F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4" name="Marcador de contenido 3">
            <a:extLst>
              <a:ext uri="{FF2B5EF4-FFF2-40B4-BE49-F238E27FC236}">
                <a16:creationId xmlns:a16="http://schemas.microsoft.com/office/drawing/2014/main" id="{24B19CAF-1F9B-42CC-8CAC-492920A10083}"/>
              </a:ext>
            </a:extLst>
          </p:cNvPr>
          <p:cNvSpPr>
            <a:spLocks noGrp="1"/>
          </p:cNvSpPr>
          <p:nvPr>
            <p:ph sz="half" idx="2"/>
          </p:nvPr>
        </p:nvSpPr>
        <p:spPr>
          <a:xfrm>
            <a:off x="839788" y="2505075"/>
            <a:ext cx="5157787" cy="3684588"/>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Marcador de texto 4">
            <a:extLst>
              <a:ext uri="{FF2B5EF4-FFF2-40B4-BE49-F238E27FC236}">
                <a16:creationId xmlns:a16="http://schemas.microsoft.com/office/drawing/2014/main" id="{AE8C64D6-7B75-44A0-9F1A-4C667DE3E70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6" name="Marcador de contenido 5">
            <a:extLst>
              <a:ext uri="{FF2B5EF4-FFF2-40B4-BE49-F238E27FC236}">
                <a16:creationId xmlns:a16="http://schemas.microsoft.com/office/drawing/2014/main" id="{E0E5B98B-2711-496E-B856-860EE44015B2}"/>
              </a:ext>
            </a:extLst>
          </p:cNvPr>
          <p:cNvSpPr>
            <a:spLocks noGrp="1"/>
          </p:cNvSpPr>
          <p:nvPr>
            <p:ph sz="quarter" idx="4"/>
          </p:nvPr>
        </p:nvSpPr>
        <p:spPr>
          <a:xfrm>
            <a:off x="6172200" y="2505075"/>
            <a:ext cx="5183188" cy="3684588"/>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7" name="Marcador de fecha 6">
            <a:extLst>
              <a:ext uri="{FF2B5EF4-FFF2-40B4-BE49-F238E27FC236}">
                <a16:creationId xmlns:a16="http://schemas.microsoft.com/office/drawing/2014/main" id="{5FC548ED-1CBF-4739-87BF-94B3529E46BC}"/>
              </a:ext>
            </a:extLst>
          </p:cNvPr>
          <p:cNvSpPr>
            <a:spLocks noGrp="1"/>
          </p:cNvSpPr>
          <p:nvPr>
            <p:ph type="dt" sz="half" idx="10"/>
          </p:nvPr>
        </p:nvSpPr>
        <p:spPr/>
        <p:txBody>
          <a:bodyPr/>
          <a:lstStyle/>
          <a:p>
            <a:fld id="{DC90969B-20CB-4826-B3A4-FB400EEC8D0C}" type="datetimeFigureOut">
              <a:rPr lang="es-MX" smtClean="0"/>
              <a:t>07/03/2019</a:t>
            </a:fld>
            <a:endParaRPr lang="es-MX"/>
          </a:p>
        </p:txBody>
      </p:sp>
      <p:sp>
        <p:nvSpPr>
          <p:cNvPr id="8" name="Marcador de pie de página 7">
            <a:extLst>
              <a:ext uri="{FF2B5EF4-FFF2-40B4-BE49-F238E27FC236}">
                <a16:creationId xmlns:a16="http://schemas.microsoft.com/office/drawing/2014/main" id="{CE0169B3-7008-4175-A126-E4D429F6FF08}"/>
              </a:ext>
            </a:extLst>
          </p:cNvPr>
          <p:cNvSpPr>
            <a:spLocks noGrp="1"/>
          </p:cNvSpPr>
          <p:nvPr>
            <p:ph type="ftr" sz="quarter" idx="11"/>
          </p:nvPr>
        </p:nvSpPr>
        <p:spPr/>
        <p:txBody>
          <a:bodyPr/>
          <a:lstStyle/>
          <a:p>
            <a:endParaRPr lang="es-MX"/>
          </a:p>
        </p:txBody>
      </p:sp>
      <p:sp>
        <p:nvSpPr>
          <p:cNvPr id="9" name="Marcador de número de diapositiva 8">
            <a:extLst>
              <a:ext uri="{FF2B5EF4-FFF2-40B4-BE49-F238E27FC236}">
                <a16:creationId xmlns:a16="http://schemas.microsoft.com/office/drawing/2014/main" id="{4A8E14B1-C510-4726-8660-C076BCAB753A}"/>
              </a:ext>
            </a:extLst>
          </p:cNvPr>
          <p:cNvSpPr>
            <a:spLocks noGrp="1"/>
          </p:cNvSpPr>
          <p:nvPr>
            <p:ph type="sldNum" sz="quarter" idx="12"/>
          </p:nvPr>
        </p:nvSpPr>
        <p:spPr/>
        <p:txBody>
          <a:bodyPr/>
          <a:lstStyle/>
          <a:p>
            <a:fld id="{1A083F3A-1EE6-44F3-9450-6A1161EE826B}" type="slidenum">
              <a:rPr lang="es-MX" smtClean="0"/>
              <a:t>‹#›</a:t>
            </a:fld>
            <a:endParaRPr lang="es-MX"/>
          </a:p>
        </p:txBody>
      </p:sp>
    </p:spTree>
    <p:extLst>
      <p:ext uri="{BB962C8B-B14F-4D97-AF65-F5344CB8AC3E}">
        <p14:creationId xmlns:p14="http://schemas.microsoft.com/office/powerpoint/2010/main" val="99710540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2695DAF-8251-400E-86F1-4797045DA7C5}"/>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fecha 2">
            <a:extLst>
              <a:ext uri="{FF2B5EF4-FFF2-40B4-BE49-F238E27FC236}">
                <a16:creationId xmlns:a16="http://schemas.microsoft.com/office/drawing/2014/main" id="{05305F2E-F963-44E2-A617-D7B0B59D83F6}"/>
              </a:ext>
            </a:extLst>
          </p:cNvPr>
          <p:cNvSpPr>
            <a:spLocks noGrp="1"/>
          </p:cNvSpPr>
          <p:nvPr>
            <p:ph type="dt" sz="half" idx="10"/>
          </p:nvPr>
        </p:nvSpPr>
        <p:spPr/>
        <p:txBody>
          <a:bodyPr/>
          <a:lstStyle/>
          <a:p>
            <a:fld id="{DC90969B-20CB-4826-B3A4-FB400EEC8D0C}" type="datetimeFigureOut">
              <a:rPr lang="es-MX" smtClean="0"/>
              <a:t>07/03/2019</a:t>
            </a:fld>
            <a:endParaRPr lang="es-MX"/>
          </a:p>
        </p:txBody>
      </p:sp>
      <p:sp>
        <p:nvSpPr>
          <p:cNvPr id="4" name="Marcador de pie de página 3">
            <a:extLst>
              <a:ext uri="{FF2B5EF4-FFF2-40B4-BE49-F238E27FC236}">
                <a16:creationId xmlns:a16="http://schemas.microsoft.com/office/drawing/2014/main" id="{35121599-3B64-4206-BEB3-8E59BB2B55F8}"/>
              </a:ext>
            </a:extLst>
          </p:cNvPr>
          <p:cNvSpPr>
            <a:spLocks noGrp="1"/>
          </p:cNvSpPr>
          <p:nvPr>
            <p:ph type="ftr" sz="quarter" idx="11"/>
          </p:nvPr>
        </p:nvSpPr>
        <p:spPr/>
        <p:txBody>
          <a:bodyPr/>
          <a:lstStyle/>
          <a:p>
            <a:endParaRPr lang="es-MX"/>
          </a:p>
        </p:txBody>
      </p:sp>
      <p:sp>
        <p:nvSpPr>
          <p:cNvPr id="5" name="Marcador de número de diapositiva 4">
            <a:extLst>
              <a:ext uri="{FF2B5EF4-FFF2-40B4-BE49-F238E27FC236}">
                <a16:creationId xmlns:a16="http://schemas.microsoft.com/office/drawing/2014/main" id="{0D943309-4461-43C9-B54D-F493E9B76A73}"/>
              </a:ext>
            </a:extLst>
          </p:cNvPr>
          <p:cNvSpPr>
            <a:spLocks noGrp="1"/>
          </p:cNvSpPr>
          <p:nvPr>
            <p:ph type="sldNum" sz="quarter" idx="12"/>
          </p:nvPr>
        </p:nvSpPr>
        <p:spPr/>
        <p:txBody>
          <a:bodyPr/>
          <a:lstStyle/>
          <a:p>
            <a:fld id="{1A083F3A-1EE6-44F3-9450-6A1161EE826B}" type="slidenum">
              <a:rPr lang="es-MX" smtClean="0"/>
              <a:t>‹#›</a:t>
            </a:fld>
            <a:endParaRPr lang="es-MX"/>
          </a:p>
        </p:txBody>
      </p:sp>
    </p:spTree>
    <p:extLst>
      <p:ext uri="{BB962C8B-B14F-4D97-AF65-F5344CB8AC3E}">
        <p14:creationId xmlns:p14="http://schemas.microsoft.com/office/powerpoint/2010/main" val="391890750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74B48315-A806-4FD2-A149-7CD0743DE5E4}"/>
              </a:ext>
            </a:extLst>
          </p:cNvPr>
          <p:cNvSpPr>
            <a:spLocks noGrp="1"/>
          </p:cNvSpPr>
          <p:nvPr>
            <p:ph type="dt" sz="half" idx="10"/>
          </p:nvPr>
        </p:nvSpPr>
        <p:spPr/>
        <p:txBody>
          <a:bodyPr/>
          <a:lstStyle/>
          <a:p>
            <a:fld id="{DC90969B-20CB-4826-B3A4-FB400EEC8D0C}" type="datetimeFigureOut">
              <a:rPr lang="es-MX" smtClean="0"/>
              <a:t>07/03/2019</a:t>
            </a:fld>
            <a:endParaRPr lang="es-MX"/>
          </a:p>
        </p:txBody>
      </p:sp>
      <p:sp>
        <p:nvSpPr>
          <p:cNvPr id="3" name="Marcador de pie de página 2">
            <a:extLst>
              <a:ext uri="{FF2B5EF4-FFF2-40B4-BE49-F238E27FC236}">
                <a16:creationId xmlns:a16="http://schemas.microsoft.com/office/drawing/2014/main" id="{5E4D1712-28E7-47C1-A532-927519C16CAA}"/>
              </a:ext>
            </a:extLst>
          </p:cNvPr>
          <p:cNvSpPr>
            <a:spLocks noGrp="1"/>
          </p:cNvSpPr>
          <p:nvPr>
            <p:ph type="ftr" sz="quarter" idx="11"/>
          </p:nvPr>
        </p:nvSpPr>
        <p:spPr/>
        <p:txBody>
          <a:bodyPr/>
          <a:lstStyle/>
          <a:p>
            <a:endParaRPr lang="es-MX"/>
          </a:p>
        </p:txBody>
      </p:sp>
      <p:sp>
        <p:nvSpPr>
          <p:cNvPr id="4" name="Marcador de número de diapositiva 3">
            <a:extLst>
              <a:ext uri="{FF2B5EF4-FFF2-40B4-BE49-F238E27FC236}">
                <a16:creationId xmlns:a16="http://schemas.microsoft.com/office/drawing/2014/main" id="{A098BC8C-1A53-4FAE-B501-C8672BFA84FF}"/>
              </a:ext>
            </a:extLst>
          </p:cNvPr>
          <p:cNvSpPr>
            <a:spLocks noGrp="1"/>
          </p:cNvSpPr>
          <p:nvPr>
            <p:ph type="sldNum" sz="quarter" idx="12"/>
          </p:nvPr>
        </p:nvSpPr>
        <p:spPr/>
        <p:txBody>
          <a:bodyPr/>
          <a:lstStyle/>
          <a:p>
            <a:fld id="{1A083F3A-1EE6-44F3-9450-6A1161EE826B}" type="slidenum">
              <a:rPr lang="es-MX" smtClean="0"/>
              <a:t>‹#›</a:t>
            </a:fld>
            <a:endParaRPr lang="es-MX"/>
          </a:p>
        </p:txBody>
      </p:sp>
    </p:spTree>
    <p:extLst>
      <p:ext uri="{BB962C8B-B14F-4D97-AF65-F5344CB8AC3E}">
        <p14:creationId xmlns:p14="http://schemas.microsoft.com/office/powerpoint/2010/main" val="29721405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Diapositiva de títul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5FFD8F8-92AA-4F85-A121-7877AE14A2FF}"/>
              </a:ext>
            </a:extLst>
          </p:cNvPr>
          <p:cNvSpPr>
            <a:spLocks noGrp="1"/>
          </p:cNvSpPr>
          <p:nvPr>
            <p:ph type="ctrTitle"/>
          </p:nvPr>
        </p:nvSpPr>
        <p:spPr>
          <a:xfrm>
            <a:off x="1209963" y="330200"/>
            <a:ext cx="9938327" cy="748145"/>
          </a:xfrm>
        </p:spPr>
        <p:txBody>
          <a:bodyPr anchor="b">
            <a:noAutofit/>
          </a:bodyPr>
          <a:lstStyle>
            <a:lvl1pPr algn="ctr">
              <a:defRPr sz="3600" b="1">
                <a:solidFill>
                  <a:srgbClr val="FFFF00"/>
                </a:solidFill>
                <a:effectLst/>
              </a:defRPr>
            </a:lvl1pPr>
          </a:lstStyle>
          <a:p>
            <a:r>
              <a:rPr lang="es-ES"/>
              <a:t>Haga clic para modificar el estilo de título del patrón</a:t>
            </a:r>
            <a:endParaRPr lang="es-MX"/>
          </a:p>
        </p:txBody>
      </p:sp>
      <p:sp>
        <p:nvSpPr>
          <p:cNvPr id="3" name="Subtítulo 2">
            <a:extLst>
              <a:ext uri="{FF2B5EF4-FFF2-40B4-BE49-F238E27FC236}">
                <a16:creationId xmlns:a16="http://schemas.microsoft.com/office/drawing/2014/main" id="{D13CBCB2-3AF7-4281-8B1C-D02C628A2390}"/>
              </a:ext>
            </a:extLst>
          </p:cNvPr>
          <p:cNvSpPr>
            <a:spLocks noGrp="1"/>
          </p:cNvSpPr>
          <p:nvPr>
            <p:ph type="subTitle" idx="1"/>
          </p:nvPr>
        </p:nvSpPr>
        <p:spPr>
          <a:xfrm>
            <a:off x="1607127" y="5735637"/>
            <a:ext cx="9144000" cy="418090"/>
          </a:xfrm>
        </p:spPr>
        <p:txBody>
          <a:bodyPr/>
          <a:lstStyle>
            <a:lvl1pPr marL="0" indent="0" algn="ctr">
              <a:buNone/>
              <a:defRPr sz="2400">
                <a:solidFill>
                  <a:srgbClr val="FFFF2F"/>
                </a:solidFill>
                <a:latin typeface="Abadi Extra Light"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MX"/>
          </a:p>
        </p:txBody>
      </p:sp>
      <p:sp>
        <p:nvSpPr>
          <p:cNvPr id="4" name="Marcador de fecha 3">
            <a:extLst>
              <a:ext uri="{FF2B5EF4-FFF2-40B4-BE49-F238E27FC236}">
                <a16:creationId xmlns:a16="http://schemas.microsoft.com/office/drawing/2014/main" id="{5A9ADB7E-478A-4244-A96D-864934F8BFD8}"/>
              </a:ext>
            </a:extLst>
          </p:cNvPr>
          <p:cNvSpPr>
            <a:spLocks noGrp="1"/>
          </p:cNvSpPr>
          <p:nvPr>
            <p:ph type="dt" sz="half" idx="10"/>
          </p:nvPr>
        </p:nvSpPr>
        <p:spPr/>
        <p:txBody>
          <a:bodyPr/>
          <a:lstStyle/>
          <a:p>
            <a:fld id="{DC90969B-20CB-4826-B3A4-FB400EEC8D0C}" type="datetimeFigureOut">
              <a:rPr lang="es-MX" smtClean="0"/>
              <a:t>07/03/2019</a:t>
            </a:fld>
            <a:endParaRPr lang="es-MX"/>
          </a:p>
        </p:txBody>
      </p:sp>
      <p:sp>
        <p:nvSpPr>
          <p:cNvPr id="5" name="Marcador de pie de página 4">
            <a:extLst>
              <a:ext uri="{FF2B5EF4-FFF2-40B4-BE49-F238E27FC236}">
                <a16:creationId xmlns:a16="http://schemas.microsoft.com/office/drawing/2014/main" id="{BFB5F694-FD82-42EE-BA4C-72622C216588}"/>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FE490C25-A98A-4182-B0EA-2A48147F90A6}"/>
              </a:ext>
            </a:extLst>
          </p:cNvPr>
          <p:cNvSpPr>
            <a:spLocks noGrp="1"/>
          </p:cNvSpPr>
          <p:nvPr>
            <p:ph type="sldNum" sz="quarter" idx="12"/>
          </p:nvPr>
        </p:nvSpPr>
        <p:spPr/>
        <p:txBody>
          <a:bodyPr/>
          <a:lstStyle/>
          <a:p>
            <a:fld id="{1A083F3A-1EE6-44F3-9450-6A1161EE826B}" type="slidenum">
              <a:rPr lang="es-MX" smtClean="0"/>
              <a:t>‹#›</a:t>
            </a:fld>
            <a:endParaRPr lang="es-MX"/>
          </a:p>
        </p:txBody>
      </p:sp>
    </p:spTree>
    <p:extLst>
      <p:ext uri="{BB962C8B-B14F-4D97-AF65-F5344CB8AC3E}">
        <p14:creationId xmlns:p14="http://schemas.microsoft.com/office/powerpoint/2010/main" val="60553735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0F583C8-70FE-45B9-A0EB-859667F6E4CC}"/>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816A91C8-6F52-464B-A635-FA7B9F47BBE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texto 3">
            <a:extLst>
              <a:ext uri="{FF2B5EF4-FFF2-40B4-BE49-F238E27FC236}">
                <a16:creationId xmlns:a16="http://schemas.microsoft.com/office/drawing/2014/main" id="{5C20C1D8-BB9E-4997-9254-49D31E845C3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los estilos de texto del patrón</a:t>
            </a:r>
          </a:p>
        </p:txBody>
      </p:sp>
      <p:sp>
        <p:nvSpPr>
          <p:cNvPr id="5" name="Marcador de fecha 4">
            <a:extLst>
              <a:ext uri="{FF2B5EF4-FFF2-40B4-BE49-F238E27FC236}">
                <a16:creationId xmlns:a16="http://schemas.microsoft.com/office/drawing/2014/main" id="{14B0FE45-FCBC-4814-95CA-D063F784771E}"/>
              </a:ext>
            </a:extLst>
          </p:cNvPr>
          <p:cNvSpPr>
            <a:spLocks noGrp="1"/>
          </p:cNvSpPr>
          <p:nvPr>
            <p:ph type="dt" sz="half" idx="10"/>
          </p:nvPr>
        </p:nvSpPr>
        <p:spPr/>
        <p:txBody>
          <a:bodyPr/>
          <a:lstStyle/>
          <a:p>
            <a:fld id="{DC90969B-20CB-4826-B3A4-FB400EEC8D0C}" type="datetimeFigureOut">
              <a:rPr lang="es-MX" smtClean="0"/>
              <a:t>07/03/2019</a:t>
            </a:fld>
            <a:endParaRPr lang="es-MX"/>
          </a:p>
        </p:txBody>
      </p:sp>
      <p:sp>
        <p:nvSpPr>
          <p:cNvPr id="6" name="Marcador de pie de página 5">
            <a:extLst>
              <a:ext uri="{FF2B5EF4-FFF2-40B4-BE49-F238E27FC236}">
                <a16:creationId xmlns:a16="http://schemas.microsoft.com/office/drawing/2014/main" id="{290D95CD-366E-4EB3-94FE-E133222AAF4B}"/>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BFD2F971-6606-4734-83CD-54A58ECFDB1D}"/>
              </a:ext>
            </a:extLst>
          </p:cNvPr>
          <p:cNvSpPr>
            <a:spLocks noGrp="1"/>
          </p:cNvSpPr>
          <p:nvPr>
            <p:ph type="sldNum" sz="quarter" idx="12"/>
          </p:nvPr>
        </p:nvSpPr>
        <p:spPr/>
        <p:txBody>
          <a:bodyPr/>
          <a:lstStyle/>
          <a:p>
            <a:fld id="{1A083F3A-1EE6-44F3-9450-6A1161EE826B}" type="slidenum">
              <a:rPr lang="es-MX" smtClean="0"/>
              <a:t>‹#›</a:t>
            </a:fld>
            <a:endParaRPr lang="es-MX"/>
          </a:p>
        </p:txBody>
      </p:sp>
    </p:spTree>
    <p:extLst>
      <p:ext uri="{BB962C8B-B14F-4D97-AF65-F5344CB8AC3E}">
        <p14:creationId xmlns:p14="http://schemas.microsoft.com/office/powerpoint/2010/main" val="148882377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95B2972-BF51-44DA-A4BB-D509AEAA1373}"/>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MX"/>
          </a:p>
        </p:txBody>
      </p:sp>
      <p:sp>
        <p:nvSpPr>
          <p:cNvPr id="3" name="Marcador de posición de imagen 2">
            <a:extLst>
              <a:ext uri="{FF2B5EF4-FFF2-40B4-BE49-F238E27FC236}">
                <a16:creationId xmlns:a16="http://schemas.microsoft.com/office/drawing/2014/main" id="{8224947C-8911-4B2B-802E-E0CA2FA4667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MX"/>
          </a:p>
        </p:txBody>
      </p:sp>
      <p:sp>
        <p:nvSpPr>
          <p:cNvPr id="4" name="Marcador de texto 3">
            <a:extLst>
              <a:ext uri="{FF2B5EF4-FFF2-40B4-BE49-F238E27FC236}">
                <a16:creationId xmlns:a16="http://schemas.microsoft.com/office/drawing/2014/main" id="{24BFB49B-5D81-4EFB-837B-4ABABA9B82E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los estilos de texto del patrón</a:t>
            </a:r>
          </a:p>
        </p:txBody>
      </p:sp>
      <p:sp>
        <p:nvSpPr>
          <p:cNvPr id="5" name="Marcador de fecha 4">
            <a:extLst>
              <a:ext uri="{FF2B5EF4-FFF2-40B4-BE49-F238E27FC236}">
                <a16:creationId xmlns:a16="http://schemas.microsoft.com/office/drawing/2014/main" id="{0A0D74A6-FB49-4CF2-922D-8487D71FE9EC}"/>
              </a:ext>
            </a:extLst>
          </p:cNvPr>
          <p:cNvSpPr>
            <a:spLocks noGrp="1"/>
          </p:cNvSpPr>
          <p:nvPr>
            <p:ph type="dt" sz="half" idx="10"/>
          </p:nvPr>
        </p:nvSpPr>
        <p:spPr/>
        <p:txBody>
          <a:bodyPr/>
          <a:lstStyle/>
          <a:p>
            <a:fld id="{DC90969B-20CB-4826-B3A4-FB400EEC8D0C}" type="datetimeFigureOut">
              <a:rPr lang="es-MX" smtClean="0"/>
              <a:t>07/03/2019</a:t>
            </a:fld>
            <a:endParaRPr lang="es-MX"/>
          </a:p>
        </p:txBody>
      </p:sp>
      <p:sp>
        <p:nvSpPr>
          <p:cNvPr id="6" name="Marcador de pie de página 5">
            <a:extLst>
              <a:ext uri="{FF2B5EF4-FFF2-40B4-BE49-F238E27FC236}">
                <a16:creationId xmlns:a16="http://schemas.microsoft.com/office/drawing/2014/main" id="{40AA9DF4-8AB6-4257-A781-6295A7553B58}"/>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CC19EEB7-9FA4-42B0-92B0-54BCD654A52B}"/>
              </a:ext>
            </a:extLst>
          </p:cNvPr>
          <p:cNvSpPr>
            <a:spLocks noGrp="1"/>
          </p:cNvSpPr>
          <p:nvPr>
            <p:ph type="sldNum" sz="quarter" idx="12"/>
          </p:nvPr>
        </p:nvSpPr>
        <p:spPr/>
        <p:txBody>
          <a:bodyPr/>
          <a:lstStyle/>
          <a:p>
            <a:fld id="{1A083F3A-1EE6-44F3-9450-6A1161EE826B}" type="slidenum">
              <a:rPr lang="es-MX" smtClean="0"/>
              <a:t>‹#›</a:t>
            </a:fld>
            <a:endParaRPr lang="es-MX"/>
          </a:p>
        </p:txBody>
      </p:sp>
    </p:spTree>
    <p:extLst>
      <p:ext uri="{BB962C8B-B14F-4D97-AF65-F5344CB8AC3E}">
        <p14:creationId xmlns:p14="http://schemas.microsoft.com/office/powerpoint/2010/main" val="20095344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A451F43-931E-40C2-B647-90A27911C7AF}"/>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texto vertical 2">
            <a:extLst>
              <a:ext uri="{FF2B5EF4-FFF2-40B4-BE49-F238E27FC236}">
                <a16:creationId xmlns:a16="http://schemas.microsoft.com/office/drawing/2014/main" id="{A12A8C75-FC81-4384-8C4A-F4F7B6DBD9FE}"/>
              </a:ext>
            </a:extLst>
          </p:cNvPr>
          <p:cNvSpPr>
            <a:spLocks noGrp="1"/>
          </p:cNvSpPr>
          <p:nvPr>
            <p:ph type="body" orient="vert" idx="1"/>
          </p:nvPr>
        </p:nvSpPr>
        <p:spPr/>
        <p:txBody>
          <a:bodyPr vert="eaVert"/>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517B06AA-ED4C-4476-BDEE-16C2E102B26D}"/>
              </a:ext>
            </a:extLst>
          </p:cNvPr>
          <p:cNvSpPr>
            <a:spLocks noGrp="1"/>
          </p:cNvSpPr>
          <p:nvPr>
            <p:ph type="dt" sz="half" idx="10"/>
          </p:nvPr>
        </p:nvSpPr>
        <p:spPr/>
        <p:txBody>
          <a:bodyPr/>
          <a:lstStyle/>
          <a:p>
            <a:fld id="{DC90969B-20CB-4826-B3A4-FB400EEC8D0C}" type="datetimeFigureOut">
              <a:rPr lang="es-MX" smtClean="0"/>
              <a:t>07/03/2019</a:t>
            </a:fld>
            <a:endParaRPr lang="es-MX"/>
          </a:p>
        </p:txBody>
      </p:sp>
      <p:sp>
        <p:nvSpPr>
          <p:cNvPr id="5" name="Marcador de pie de página 4">
            <a:extLst>
              <a:ext uri="{FF2B5EF4-FFF2-40B4-BE49-F238E27FC236}">
                <a16:creationId xmlns:a16="http://schemas.microsoft.com/office/drawing/2014/main" id="{6475643D-9F62-4B36-ABB6-396A867C8F10}"/>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64832081-FD38-40F2-A101-0327F62372DD}"/>
              </a:ext>
            </a:extLst>
          </p:cNvPr>
          <p:cNvSpPr>
            <a:spLocks noGrp="1"/>
          </p:cNvSpPr>
          <p:nvPr>
            <p:ph type="sldNum" sz="quarter" idx="12"/>
          </p:nvPr>
        </p:nvSpPr>
        <p:spPr/>
        <p:txBody>
          <a:bodyPr/>
          <a:lstStyle/>
          <a:p>
            <a:fld id="{1A083F3A-1EE6-44F3-9450-6A1161EE826B}" type="slidenum">
              <a:rPr lang="es-MX" smtClean="0"/>
              <a:t>‹#›</a:t>
            </a:fld>
            <a:endParaRPr lang="es-MX"/>
          </a:p>
        </p:txBody>
      </p:sp>
    </p:spTree>
    <p:extLst>
      <p:ext uri="{BB962C8B-B14F-4D97-AF65-F5344CB8AC3E}">
        <p14:creationId xmlns:p14="http://schemas.microsoft.com/office/powerpoint/2010/main" val="320643064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C22F93E2-45F4-402E-8713-8197A289C5A1}"/>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MX"/>
          </a:p>
        </p:txBody>
      </p:sp>
      <p:sp>
        <p:nvSpPr>
          <p:cNvPr id="3" name="Marcador de texto vertical 2">
            <a:extLst>
              <a:ext uri="{FF2B5EF4-FFF2-40B4-BE49-F238E27FC236}">
                <a16:creationId xmlns:a16="http://schemas.microsoft.com/office/drawing/2014/main" id="{BF20DB6C-6AF0-4479-9542-828B2167260D}"/>
              </a:ext>
            </a:extLst>
          </p:cNvPr>
          <p:cNvSpPr>
            <a:spLocks noGrp="1"/>
          </p:cNvSpPr>
          <p:nvPr>
            <p:ph type="body" orient="vert" idx="1"/>
          </p:nvPr>
        </p:nvSpPr>
        <p:spPr>
          <a:xfrm>
            <a:off x="838200" y="365125"/>
            <a:ext cx="7734300" cy="5811838"/>
          </a:xfrm>
        </p:spPr>
        <p:txBody>
          <a:bodyPr vert="eaVert"/>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D5113ADF-B2C6-4D80-9CB5-13AC13E20CDC}"/>
              </a:ext>
            </a:extLst>
          </p:cNvPr>
          <p:cNvSpPr>
            <a:spLocks noGrp="1"/>
          </p:cNvSpPr>
          <p:nvPr>
            <p:ph type="dt" sz="half" idx="10"/>
          </p:nvPr>
        </p:nvSpPr>
        <p:spPr/>
        <p:txBody>
          <a:bodyPr/>
          <a:lstStyle/>
          <a:p>
            <a:fld id="{DC90969B-20CB-4826-B3A4-FB400EEC8D0C}" type="datetimeFigureOut">
              <a:rPr lang="es-MX" smtClean="0"/>
              <a:t>07/03/2019</a:t>
            </a:fld>
            <a:endParaRPr lang="es-MX"/>
          </a:p>
        </p:txBody>
      </p:sp>
      <p:sp>
        <p:nvSpPr>
          <p:cNvPr id="5" name="Marcador de pie de página 4">
            <a:extLst>
              <a:ext uri="{FF2B5EF4-FFF2-40B4-BE49-F238E27FC236}">
                <a16:creationId xmlns:a16="http://schemas.microsoft.com/office/drawing/2014/main" id="{3FDA4D66-4650-4F1C-99EE-4B4ACC56B374}"/>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BE561F37-6118-42C4-8DA0-9A7031F96EC9}"/>
              </a:ext>
            </a:extLst>
          </p:cNvPr>
          <p:cNvSpPr>
            <a:spLocks noGrp="1"/>
          </p:cNvSpPr>
          <p:nvPr>
            <p:ph type="sldNum" sz="quarter" idx="12"/>
          </p:nvPr>
        </p:nvSpPr>
        <p:spPr/>
        <p:txBody>
          <a:bodyPr/>
          <a:lstStyle/>
          <a:p>
            <a:fld id="{1A083F3A-1EE6-44F3-9450-6A1161EE826B}" type="slidenum">
              <a:rPr lang="es-MX" smtClean="0"/>
              <a:t>‹#›</a:t>
            </a:fld>
            <a:endParaRPr lang="es-MX"/>
          </a:p>
        </p:txBody>
      </p:sp>
    </p:spTree>
    <p:extLst>
      <p:ext uri="{BB962C8B-B14F-4D97-AF65-F5344CB8AC3E}">
        <p14:creationId xmlns:p14="http://schemas.microsoft.com/office/powerpoint/2010/main" val="14937502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ítulo y objeto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A3F9257-2131-4E7B-A30B-CF381F9F06A8}"/>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59115F4D-FD5A-47D7-82D2-D65B903C42F2}"/>
              </a:ext>
            </a:extLst>
          </p:cNvPr>
          <p:cNvSpPr>
            <a:spLocks noGrp="1"/>
          </p:cNvSpPr>
          <p:nvPr>
            <p:ph idx="1"/>
          </p:nvPr>
        </p:nvSpPr>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BE098971-8D63-4A8C-9CD6-85E60848F8F8}"/>
              </a:ext>
            </a:extLst>
          </p:cNvPr>
          <p:cNvSpPr>
            <a:spLocks noGrp="1"/>
          </p:cNvSpPr>
          <p:nvPr>
            <p:ph type="dt" sz="half" idx="10"/>
          </p:nvPr>
        </p:nvSpPr>
        <p:spPr/>
        <p:txBody>
          <a:bodyPr/>
          <a:lstStyle/>
          <a:p>
            <a:fld id="{DC90969B-20CB-4826-B3A4-FB400EEC8D0C}" type="datetimeFigureOut">
              <a:rPr lang="es-MX" smtClean="0"/>
              <a:t>07/03/2019</a:t>
            </a:fld>
            <a:endParaRPr lang="es-MX"/>
          </a:p>
        </p:txBody>
      </p:sp>
      <p:sp>
        <p:nvSpPr>
          <p:cNvPr id="5" name="Marcador de pie de página 4">
            <a:extLst>
              <a:ext uri="{FF2B5EF4-FFF2-40B4-BE49-F238E27FC236}">
                <a16:creationId xmlns:a16="http://schemas.microsoft.com/office/drawing/2014/main" id="{2D782672-AB7F-474B-B4C3-3FC62A3B9C4B}"/>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E06B6DD1-E3D7-494A-9566-BC37CA77838F}"/>
              </a:ext>
            </a:extLst>
          </p:cNvPr>
          <p:cNvSpPr>
            <a:spLocks noGrp="1"/>
          </p:cNvSpPr>
          <p:nvPr>
            <p:ph type="sldNum" sz="quarter" idx="12"/>
          </p:nvPr>
        </p:nvSpPr>
        <p:spPr/>
        <p:txBody>
          <a:bodyPr/>
          <a:lstStyle/>
          <a:p>
            <a:fld id="{1A083F3A-1EE6-44F3-9450-6A1161EE826B}" type="slidenum">
              <a:rPr lang="es-MX" smtClean="0"/>
              <a:t>‹#›</a:t>
            </a:fld>
            <a:endParaRPr lang="es-MX"/>
          </a:p>
        </p:txBody>
      </p:sp>
    </p:spTree>
    <p:extLst>
      <p:ext uri="{BB962C8B-B14F-4D97-AF65-F5344CB8AC3E}">
        <p14:creationId xmlns:p14="http://schemas.microsoft.com/office/powerpoint/2010/main" val="4052106037"/>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Encabezado de secció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69FBF16-989F-4466-B14B-8F724A61BE1A}"/>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5E1066A5-5686-48ED-9FB8-B3341112858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Editar los estilos de texto del patrón</a:t>
            </a:r>
          </a:p>
        </p:txBody>
      </p:sp>
      <p:sp>
        <p:nvSpPr>
          <p:cNvPr id="4" name="Marcador de fecha 3">
            <a:extLst>
              <a:ext uri="{FF2B5EF4-FFF2-40B4-BE49-F238E27FC236}">
                <a16:creationId xmlns:a16="http://schemas.microsoft.com/office/drawing/2014/main" id="{87A4BF30-5345-4E78-A5E6-74F9F344478B}"/>
              </a:ext>
            </a:extLst>
          </p:cNvPr>
          <p:cNvSpPr>
            <a:spLocks noGrp="1"/>
          </p:cNvSpPr>
          <p:nvPr>
            <p:ph type="dt" sz="half" idx="10"/>
          </p:nvPr>
        </p:nvSpPr>
        <p:spPr/>
        <p:txBody>
          <a:bodyPr/>
          <a:lstStyle/>
          <a:p>
            <a:fld id="{DC90969B-20CB-4826-B3A4-FB400EEC8D0C}" type="datetimeFigureOut">
              <a:rPr lang="es-MX" smtClean="0"/>
              <a:t>07/03/2019</a:t>
            </a:fld>
            <a:endParaRPr lang="es-MX"/>
          </a:p>
        </p:txBody>
      </p:sp>
      <p:sp>
        <p:nvSpPr>
          <p:cNvPr id="5" name="Marcador de pie de página 4">
            <a:extLst>
              <a:ext uri="{FF2B5EF4-FFF2-40B4-BE49-F238E27FC236}">
                <a16:creationId xmlns:a16="http://schemas.microsoft.com/office/drawing/2014/main" id="{289B906E-22B6-408B-A2DC-3C5DFAF8E3F2}"/>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38A70997-52EB-443B-8CAD-4E48F476CA95}"/>
              </a:ext>
            </a:extLst>
          </p:cNvPr>
          <p:cNvSpPr>
            <a:spLocks noGrp="1"/>
          </p:cNvSpPr>
          <p:nvPr>
            <p:ph type="sldNum" sz="quarter" idx="12"/>
          </p:nvPr>
        </p:nvSpPr>
        <p:spPr/>
        <p:txBody>
          <a:bodyPr/>
          <a:lstStyle/>
          <a:p>
            <a:fld id="{1A083F3A-1EE6-44F3-9450-6A1161EE826B}" type="slidenum">
              <a:rPr lang="es-MX" smtClean="0"/>
              <a:t>‹#›</a:t>
            </a:fld>
            <a:endParaRPr lang="es-MX"/>
          </a:p>
        </p:txBody>
      </p:sp>
    </p:spTree>
    <p:extLst>
      <p:ext uri="{BB962C8B-B14F-4D97-AF65-F5344CB8AC3E}">
        <p14:creationId xmlns:p14="http://schemas.microsoft.com/office/powerpoint/2010/main" val="19729541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Dos objetos">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AB01836-AC95-409C-BA23-92474D1939D6}"/>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C49ACE7F-0EB3-4CD2-8A02-0D1A1ACC366C}"/>
              </a:ext>
            </a:extLst>
          </p:cNvPr>
          <p:cNvSpPr>
            <a:spLocks noGrp="1"/>
          </p:cNvSpPr>
          <p:nvPr>
            <p:ph sz="half" idx="1"/>
          </p:nvPr>
        </p:nvSpPr>
        <p:spPr>
          <a:xfrm>
            <a:off x="838200" y="1825625"/>
            <a:ext cx="5181600" cy="4351338"/>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contenido 3">
            <a:extLst>
              <a:ext uri="{FF2B5EF4-FFF2-40B4-BE49-F238E27FC236}">
                <a16:creationId xmlns:a16="http://schemas.microsoft.com/office/drawing/2014/main" id="{CC90AB2C-2F5A-4E5F-8B7A-9FF5024E74ED}"/>
              </a:ext>
            </a:extLst>
          </p:cNvPr>
          <p:cNvSpPr>
            <a:spLocks noGrp="1"/>
          </p:cNvSpPr>
          <p:nvPr>
            <p:ph sz="half" idx="2"/>
          </p:nvPr>
        </p:nvSpPr>
        <p:spPr>
          <a:xfrm>
            <a:off x="6172200" y="1825625"/>
            <a:ext cx="5181600" cy="4351338"/>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Marcador de fecha 4">
            <a:extLst>
              <a:ext uri="{FF2B5EF4-FFF2-40B4-BE49-F238E27FC236}">
                <a16:creationId xmlns:a16="http://schemas.microsoft.com/office/drawing/2014/main" id="{FACFE097-DF63-40E4-9551-E29C738A5E95}"/>
              </a:ext>
            </a:extLst>
          </p:cNvPr>
          <p:cNvSpPr>
            <a:spLocks noGrp="1"/>
          </p:cNvSpPr>
          <p:nvPr>
            <p:ph type="dt" sz="half" idx="10"/>
          </p:nvPr>
        </p:nvSpPr>
        <p:spPr/>
        <p:txBody>
          <a:bodyPr/>
          <a:lstStyle/>
          <a:p>
            <a:fld id="{DC90969B-20CB-4826-B3A4-FB400EEC8D0C}" type="datetimeFigureOut">
              <a:rPr lang="es-MX" smtClean="0"/>
              <a:t>07/03/2019</a:t>
            </a:fld>
            <a:endParaRPr lang="es-MX"/>
          </a:p>
        </p:txBody>
      </p:sp>
      <p:sp>
        <p:nvSpPr>
          <p:cNvPr id="6" name="Marcador de pie de página 5">
            <a:extLst>
              <a:ext uri="{FF2B5EF4-FFF2-40B4-BE49-F238E27FC236}">
                <a16:creationId xmlns:a16="http://schemas.microsoft.com/office/drawing/2014/main" id="{BE704074-20A4-4881-9030-4CFCEFF7A969}"/>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09879BFA-51A0-4180-8BD4-6261DC377A72}"/>
              </a:ext>
            </a:extLst>
          </p:cNvPr>
          <p:cNvSpPr>
            <a:spLocks noGrp="1"/>
          </p:cNvSpPr>
          <p:nvPr>
            <p:ph type="sldNum" sz="quarter" idx="12"/>
          </p:nvPr>
        </p:nvSpPr>
        <p:spPr/>
        <p:txBody>
          <a:bodyPr/>
          <a:lstStyle/>
          <a:p>
            <a:fld id="{1A083F3A-1EE6-44F3-9450-6A1161EE826B}" type="slidenum">
              <a:rPr lang="es-MX" smtClean="0"/>
              <a:t>‹#›</a:t>
            </a:fld>
            <a:endParaRPr lang="es-MX"/>
          </a:p>
        </p:txBody>
      </p:sp>
    </p:spTree>
    <p:extLst>
      <p:ext uri="{BB962C8B-B14F-4D97-AF65-F5344CB8AC3E}">
        <p14:creationId xmlns:p14="http://schemas.microsoft.com/office/powerpoint/2010/main" val="515171285"/>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ación">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55785CC-750B-424B-AAFA-836D5321FAB8}"/>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105228F1-018A-4AAB-9D5F-2D93390E5EC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4" name="Marcador de contenido 3">
            <a:extLst>
              <a:ext uri="{FF2B5EF4-FFF2-40B4-BE49-F238E27FC236}">
                <a16:creationId xmlns:a16="http://schemas.microsoft.com/office/drawing/2014/main" id="{A182CE8C-EA6E-4467-9E7B-A20A2302EB8D}"/>
              </a:ext>
            </a:extLst>
          </p:cNvPr>
          <p:cNvSpPr>
            <a:spLocks noGrp="1"/>
          </p:cNvSpPr>
          <p:nvPr>
            <p:ph sz="half" idx="2"/>
          </p:nvPr>
        </p:nvSpPr>
        <p:spPr>
          <a:xfrm>
            <a:off x="839788" y="2505075"/>
            <a:ext cx="5157787" cy="3684588"/>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Marcador de texto 4">
            <a:extLst>
              <a:ext uri="{FF2B5EF4-FFF2-40B4-BE49-F238E27FC236}">
                <a16:creationId xmlns:a16="http://schemas.microsoft.com/office/drawing/2014/main" id="{025006D1-DC2E-4832-AB25-B928AE4DAC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6" name="Marcador de contenido 5">
            <a:extLst>
              <a:ext uri="{FF2B5EF4-FFF2-40B4-BE49-F238E27FC236}">
                <a16:creationId xmlns:a16="http://schemas.microsoft.com/office/drawing/2014/main" id="{3D0A7D2B-C084-4C9D-BE5A-B5780956F7DC}"/>
              </a:ext>
            </a:extLst>
          </p:cNvPr>
          <p:cNvSpPr>
            <a:spLocks noGrp="1"/>
          </p:cNvSpPr>
          <p:nvPr>
            <p:ph sz="quarter" idx="4"/>
          </p:nvPr>
        </p:nvSpPr>
        <p:spPr>
          <a:xfrm>
            <a:off x="6172200" y="2505075"/>
            <a:ext cx="5183188" cy="3684588"/>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7" name="Marcador de fecha 6">
            <a:extLst>
              <a:ext uri="{FF2B5EF4-FFF2-40B4-BE49-F238E27FC236}">
                <a16:creationId xmlns:a16="http://schemas.microsoft.com/office/drawing/2014/main" id="{4D45B432-C5F5-4D2E-B023-F1F3C071E3C1}"/>
              </a:ext>
            </a:extLst>
          </p:cNvPr>
          <p:cNvSpPr>
            <a:spLocks noGrp="1"/>
          </p:cNvSpPr>
          <p:nvPr>
            <p:ph type="dt" sz="half" idx="10"/>
          </p:nvPr>
        </p:nvSpPr>
        <p:spPr/>
        <p:txBody>
          <a:bodyPr/>
          <a:lstStyle/>
          <a:p>
            <a:fld id="{DC90969B-20CB-4826-B3A4-FB400EEC8D0C}" type="datetimeFigureOut">
              <a:rPr lang="es-MX" smtClean="0"/>
              <a:t>07/03/2019</a:t>
            </a:fld>
            <a:endParaRPr lang="es-MX"/>
          </a:p>
        </p:txBody>
      </p:sp>
      <p:sp>
        <p:nvSpPr>
          <p:cNvPr id="8" name="Marcador de pie de página 7">
            <a:extLst>
              <a:ext uri="{FF2B5EF4-FFF2-40B4-BE49-F238E27FC236}">
                <a16:creationId xmlns:a16="http://schemas.microsoft.com/office/drawing/2014/main" id="{EB922F11-B236-4544-B102-9B59EC4EFA7F}"/>
              </a:ext>
            </a:extLst>
          </p:cNvPr>
          <p:cNvSpPr>
            <a:spLocks noGrp="1"/>
          </p:cNvSpPr>
          <p:nvPr>
            <p:ph type="ftr" sz="quarter" idx="11"/>
          </p:nvPr>
        </p:nvSpPr>
        <p:spPr/>
        <p:txBody>
          <a:bodyPr/>
          <a:lstStyle/>
          <a:p>
            <a:endParaRPr lang="es-MX"/>
          </a:p>
        </p:txBody>
      </p:sp>
      <p:sp>
        <p:nvSpPr>
          <p:cNvPr id="9" name="Marcador de número de diapositiva 8">
            <a:extLst>
              <a:ext uri="{FF2B5EF4-FFF2-40B4-BE49-F238E27FC236}">
                <a16:creationId xmlns:a16="http://schemas.microsoft.com/office/drawing/2014/main" id="{CC5046FC-3F22-4FB8-83D6-95B21E1CC122}"/>
              </a:ext>
            </a:extLst>
          </p:cNvPr>
          <p:cNvSpPr>
            <a:spLocks noGrp="1"/>
          </p:cNvSpPr>
          <p:nvPr>
            <p:ph type="sldNum" sz="quarter" idx="12"/>
          </p:nvPr>
        </p:nvSpPr>
        <p:spPr/>
        <p:txBody>
          <a:bodyPr/>
          <a:lstStyle/>
          <a:p>
            <a:fld id="{1A083F3A-1EE6-44F3-9450-6A1161EE826B}" type="slidenum">
              <a:rPr lang="es-MX" smtClean="0"/>
              <a:t>‹#›</a:t>
            </a:fld>
            <a:endParaRPr lang="es-MX"/>
          </a:p>
        </p:txBody>
      </p:sp>
    </p:spTree>
    <p:extLst>
      <p:ext uri="{BB962C8B-B14F-4D97-AF65-F5344CB8AC3E}">
        <p14:creationId xmlns:p14="http://schemas.microsoft.com/office/powerpoint/2010/main" val="1411630839"/>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Solo el título">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572AF27-65FB-47E5-B0F1-68116F4BB126}"/>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fecha 2">
            <a:extLst>
              <a:ext uri="{FF2B5EF4-FFF2-40B4-BE49-F238E27FC236}">
                <a16:creationId xmlns:a16="http://schemas.microsoft.com/office/drawing/2014/main" id="{0CDDF57C-EE0F-43C9-B767-1004FBD919B5}"/>
              </a:ext>
            </a:extLst>
          </p:cNvPr>
          <p:cNvSpPr>
            <a:spLocks noGrp="1"/>
          </p:cNvSpPr>
          <p:nvPr>
            <p:ph type="dt" sz="half" idx="10"/>
          </p:nvPr>
        </p:nvSpPr>
        <p:spPr/>
        <p:txBody>
          <a:bodyPr/>
          <a:lstStyle/>
          <a:p>
            <a:fld id="{DC90969B-20CB-4826-B3A4-FB400EEC8D0C}" type="datetimeFigureOut">
              <a:rPr lang="es-MX" smtClean="0"/>
              <a:t>07/03/2019</a:t>
            </a:fld>
            <a:endParaRPr lang="es-MX"/>
          </a:p>
        </p:txBody>
      </p:sp>
      <p:sp>
        <p:nvSpPr>
          <p:cNvPr id="4" name="Marcador de pie de página 3">
            <a:extLst>
              <a:ext uri="{FF2B5EF4-FFF2-40B4-BE49-F238E27FC236}">
                <a16:creationId xmlns:a16="http://schemas.microsoft.com/office/drawing/2014/main" id="{ED940BDE-1F36-4064-966F-BDE86C560E53}"/>
              </a:ext>
            </a:extLst>
          </p:cNvPr>
          <p:cNvSpPr>
            <a:spLocks noGrp="1"/>
          </p:cNvSpPr>
          <p:nvPr>
            <p:ph type="ftr" sz="quarter" idx="11"/>
          </p:nvPr>
        </p:nvSpPr>
        <p:spPr/>
        <p:txBody>
          <a:bodyPr/>
          <a:lstStyle/>
          <a:p>
            <a:endParaRPr lang="es-MX"/>
          </a:p>
        </p:txBody>
      </p:sp>
      <p:sp>
        <p:nvSpPr>
          <p:cNvPr id="5" name="Marcador de número de diapositiva 4">
            <a:extLst>
              <a:ext uri="{FF2B5EF4-FFF2-40B4-BE49-F238E27FC236}">
                <a16:creationId xmlns:a16="http://schemas.microsoft.com/office/drawing/2014/main" id="{DD47B78C-CFD5-49F3-A921-F0A82ADFCB8E}"/>
              </a:ext>
            </a:extLst>
          </p:cNvPr>
          <p:cNvSpPr>
            <a:spLocks noGrp="1"/>
          </p:cNvSpPr>
          <p:nvPr>
            <p:ph type="sldNum" sz="quarter" idx="12"/>
          </p:nvPr>
        </p:nvSpPr>
        <p:spPr/>
        <p:txBody>
          <a:bodyPr/>
          <a:lstStyle/>
          <a:p>
            <a:fld id="{1A083F3A-1EE6-44F3-9450-6A1161EE826B}" type="slidenum">
              <a:rPr lang="es-MX" smtClean="0"/>
              <a:t>‹#›</a:t>
            </a:fld>
            <a:endParaRPr lang="es-MX"/>
          </a:p>
        </p:txBody>
      </p:sp>
    </p:spTree>
    <p:extLst>
      <p:ext uri="{BB962C8B-B14F-4D97-AF65-F5344CB8AC3E}">
        <p14:creationId xmlns:p14="http://schemas.microsoft.com/office/powerpoint/2010/main" val="3002767196"/>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En blanco">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6189FE53-44EF-424D-B3C1-A28E9D278CB3}"/>
              </a:ext>
            </a:extLst>
          </p:cNvPr>
          <p:cNvSpPr>
            <a:spLocks noGrp="1"/>
          </p:cNvSpPr>
          <p:nvPr>
            <p:ph type="dt" sz="half" idx="10"/>
          </p:nvPr>
        </p:nvSpPr>
        <p:spPr/>
        <p:txBody>
          <a:bodyPr/>
          <a:lstStyle/>
          <a:p>
            <a:fld id="{DC90969B-20CB-4826-B3A4-FB400EEC8D0C}" type="datetimeFigureOut">
              <a:rPr lang="es-MX" smtClean="0"/>
              <a:t>07/03/2019</a:t>
            </a:fld>
            <a:endParaRPr lang="es-MX"/>
          </a:p>
        </p:txBody>
      </p:sp>
      <p:sp>
        <p:nvSpPr>
          <p:cNvPr id="3" name="Marcador de pie de página 2">
            <a:extLst>
              <a:ext uri="{FF2B5EF4-FFF2-40B4-BE49-F238E27FC236}">
                <a16:creationId xmlns:a16="http://schemas.microsoft.com/office/drawing/2014/main" id="{BF39DEA0-2409-4CF6-905C-AB70BD13DB5C}"/>
              </a:ext>
            </a:extLst>
          </p:cNvPr>
          <p:cNvSpPr>
            <a:spLocks noGrp="1"/>
          </p:cNvSpPr>
          <p:nvPr>
            <p:ph type="ftr" sz="quarter" idx="11"/>
          </p:nvPr>
        </p:nvSpPr>
        <p:spPr/>
        <p:txBody>
          <a:bodyPr/>
          <a:lstStyle/>
          <a:p>
            <a:endParaRPr lang="es-MX"/>
          </a:p>
        </p:txBody>
      </p:sp>
      <p:sp>
        <p:nvSpPr>
          <p:cNvPr id="4" name="Marcador de número de diapositiva 3">
            <a:extLst>
              <a:ext uri="{FF2B5EF4-FFF2-40B4-BE49-F238E27FC236}">
                <a16:creationId xmlns:a16="http://schemas.microsoft.com/office/drawing/2014/main" id="{618EB8D8-9CB6-43D8-A379-380067FA3062}"/>
              </a:ext>
            </a:extLst>
          </p:cNvPr>
          <p:cNvSpPr>
            <a:spLocks noGrp="1"/>
          </p:cNvSpPr>
          <p:nvPr>
            <p:ph type="sldNum" sz="quarter" idx="12"/>
          </p:nvPr>
        </p:nvSpPr>
        <p:spPr/>
        <p:txBody>
          <a:bodyPr/>
          <a:lstStyle/>
          <a:p>
            <a:fld id="{1A083F3A-1EE6-44F3-9450-6A1161EE826B}" type="slidenum">
              <a:rPr lang="es-MX" smtClean="0"/>
              <a:t>‹#›</a:t>
            </a:fld>
            <a:endParaRPr lang="es-MX"/>
          </a:p>
        </p:txBody>
      </p:sp>
    </p:spTree>
    <p:extLst>
      <p:ext uri="{BB962C8B-B14F-4D97-AF65-F5344CB8AC3E}">
        <p14:creationId xmlns:p14="http://schemas.microsoft.com/office/powerpoint/2010/main" val="1776123086"/>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ido con título">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8B41A1C-65C4-4A84-AF9D-E387090EEFF0}"/>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8B4D4654-2E48-4794-A91F-5DBA4EB3F2D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texto 3">
            <a:extLst>
              <a:ext uri="{FF2B5EF4-FFF2-40B4-BE49-F238E27FC236}">
                <a16:creationId xmlns:a16="http://schemas.microsoft.com/office/drawing/2014/main" id="{E32D4934-9B21-45BA-BE31-1C19CDEB3BA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los estilos de texto del patrón</a:t>
            </a:r>
          </a:p>
        </p:txBody>
      </p:sp>
      <p:sp>
        <p:nvSpPr>
          <p:cNvPr id="5" name="Marcador de fecha 4">
            <a:extLst>
              <a:ext uri="{FF2B5EF4-FFF2-40B4-BE49-F238E27FC236}">
                <a16:creationId xmlns:a16="http://schemas.microsoft.com/office/drawing/2014/main" id="{85B18A57-5ED9-4947-992E-A5388C026A0C}"/>
              </a:ext>
            </a:extLst>
          </p:cNvPr>
          <p:cNvSpPr>
            <a:spLocks noGrp="1"/>
          </p:cNvSpPr>
          <p:nvPr>
            <p:ph type="dt" sz="half" idx="10"/>
          </p:nvPr>
        </p:nvSpPr>
        <p:spPr/>
        <p:txBody>
          <a:bodyPr/>
          <a:lstStyle/>
          <a:p>
            <a:fld id="{DC90969B-20CB-4826-B3A4-FB400EEC8D0C}" type="datetimeFigureOut">
              <a:rPr lang="es-MX" smtClean="0"/>
              <a:t>07/03/2019</a:t>
            </a:fld>
            <a:endParaRPr lang="es-MX"/>
          </a:p>
        </p:txBody>
      </p:sp>
      <p:sp>
        <p:nvSpPr>
          <p:cNvPr id="6" name="Marcador de pie de página 5">
            <a:extLst>
              <a:ext uri="{FF2B5EF4-FFF2-40B4-BE49-F238E27FC236}">
                <a16:creationId xmlns:a16="http://schemas.microsoft.com/office/drawing/2014/main" id="{1E60101B-2015-49C6-A8B0-3675E7B8DEF7}"/>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EF0E9DB4-9A06-489F-9A37-2D17542EE69E}"/>
              </a:ext>
            </a:extLst>
          </p:cNvPr>
          <p:cNvSpPr>
            <a:spLocks noGrp="1"/>
          </p:cNvSpPr>
          <p:nvPr>
            <p:ph type="sldNum" sz="quarter" idx="12"/>
          </p:nvPr>
        </p:nvSpPr>
        <p:spPr/>
        <p:txBody>
          <a:bodyPr/>
          <a:lstStyle/>
          <a:p>
            <a:fld id="{1A083F3A-1EE6-44F3-9450-6A1161EE826B}" type="slidenum">
              <a:rPr lang="es-MX" smtClean="0"/>
              <a:t>‹#›</a:t>
            </a:fld>
            <a:endParaRPr lang="es-MX"/>
          </a:p>
        </p:txBody>
      </p:sp>
    </p:spTree>
    <p:extLst>
      <p:ext uri="{BB962C8B-B14F-4D97-AF65-F5344CB8AC3E}">
        <p14:creationId xmlns:p14="http://schemas.microsoft.com/office/powerpoint/2010/main" val="1235887565"/>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DCAF39D3-9F4F-44E5-9CEE-935278E4BF8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FA87D03B-A260-4A7B-A5F7-CC74EE90431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CB363A5A-42FA-4053-95C5-46537D12BDD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C90969B-20CB-4826-B3A4-FB400EEC8D0C}" type="datetimeFigureOut">
              <a:rPr lang="es-MX" smtClean="0"/>
              <a:t>07/03/2019</a:t>
            </a:fld>
            <a:endParaRPr lang="es-MX"/>
          </a:p>
        </p:txBody>
      </p:sp>
      <p:sp>
        <p:nvSpPr>
          <p:cNvPr id="5" name="Marcador de pie de página 4">
            <a:extLst>
              <a:ext uri="{FF2B5EF4-FFF2-40B4-BE49-F238E27FC236}">
                <a16:creationId xmlns:a16="http://schemas.microsoft.com/office/drawing/2014/main" id="{77610813-E55A-42FC-841D-6F3B90B3AD9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MX"/>
          </a:p>
        </p:txBody>
      </p:sp>
      <p:sp>
        <p:nvSpPr>
          <p:cNvPr id="6" name="Marcador de número de diapositiva 5">
            <a:extLst>
              <a:ext uri="{FF2B5EF4-FFF2-40B4-BE49-F238E27FC236}">
                <a16:creationId xmlns:a16="http://schemas.microsoft.com/office/drawing/2014/main" id="{6C2DC639-E538-4E54-8FFC-9B86B7D4494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A083F3A-1EE6-44F3-9450-6A1161EE826B}" type="slidenum">
              <a:rPr lang="es-MX" smtClean="0"/>
              <a:t>‹#›</a:t>
            </a:fld>
            <a:endParaRPr lang="es-MX"/>
          </a:p>
        </p:txBody>
      </p:sp>
    </p:spTree>
    <p:extLst>
      <p:ext uri="{BB962C8B-B14F-4D97-AF65-F5344CB8AC3E}">
        <p14:creationId xmlns:p14="http://schemas.microsoft.com/office/powerpoint/2010/main" val="4107233514"/>
      </p:ext>
    </p:extLst>
  </p:cSld>
  <p:clrMap bg1="lt1" tx1="dk1" bg2="lt2" tx2="dk2" accent1="accent1" accent2="accent2" accent3="accent3" accent4="accent4" accent5="accent5" accent6="accent6" hlink="hlink" folHlink="folHlink"/>
  <p:sldLayoutIdLst>
    <p:sldLayoutId id="2147483686" r:id="rId1"/>
    <p:sldLayoutId id="2147483687" r:id="rId2"/>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 id="2147483697"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B9AAF203-81BF-4C90-A175-889F5AC1E06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674CC124-4E66-4216-B0A9-879068FE8A3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B73A97AD-2541-4822-B718-0C9237B6CD7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C90969B-20CB-4826-B3A4-FB400EEC8D0C}" type="datetimeFigureOut">
              <a:rPr lang="es-MX" smtClean="0"/>
              <a:t>07/03/2019</a:t>
            </a:fld>
            <a:endParaRPr lang="es-MX"/>
          </a:p>
        </p:txBody>
      </p:sp>
      <p:sp>
        <p:nvSpPr>
          <p:cNvPr id="5" name="Marcador de pie de página 4">
            <a:extLst>
              <a:ext uri="{FF2B5EF4-FFF2-40B4-BE49-F238E27FC236}">
                <a16:creationId xmlns:a16="http://schemas.microsoft.com/office/drawing/2014/main" id="{EBB3CC75-CEB1-43DA-85CB-CED136AA01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MX"/>
          </a:p>
        </p:txBody>
      </p:sp>
      <p:sp>
        <p:nvSpPr>
          <p:cNvPr id="6" name="Marcador de número de diapositiva 5">
            <a:extLst>
              <a:ext uri="{FF2B5EF4-FFF2-40B4-BE49-F238E27FC236}">
                <a16:creationId xmlns:a16="http://schemas.microsoft.com/office/drawing/2014/main" id="{3D8DFA58-FC3B-4144-AEA1-11EE169E353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A083F3A-1EE6-44F3-9450-6A1161EE826B}" type="slidenum">
              <a:rPr lang="es-MX" smtClean="0"/>
              <a:t>‹#›</a:t>
            </a:fld>
            <a:endParaRPr lang="es-MX"/>
          </a:p>
        </p:txBody>
      </p:sp>
    </p:spTree>
    <p:extLst>
      <p:ext uri="{BB962C8B-B14F-4D97-AF65-F5344CB8AC3E}">
        <p14:creationId xmlns:p14="http://schemas.microsoft.com/office/powerpoint/2010/main" val="1676544201"/>
      </p:ext>
    </p:extLst>
  </p:cSld>
  <p:clrMap bg1="lt1" tx1="dk1" bg2="lt2" tx2="dk2" accent1="accent1" accent2="accent2" accent3="accent3" accent4="accent4" accent5="accent5" accent6="accent6" hlink="hlink" folHlink="folHlink"/>
  <p:sldLayoutIdLst>
    <p:sldLayoutId id="2147483699" r:id="rId1"/>
    <p:sldLayoutId id="2147483700" r:id="rId2"/>
    <p:sldLayoutId id="2147483701" r:id="rId3"/>
    <p:sldLayoutId id="2147483702" r:id="rId4"/>
    <p:sldLayoutId id="2147483703" r:id="rId5"/>
    <p:sldLayoutId id="2147483704" r:id="rId6"/>
    <p:sldLayoutId id="2147483705" r:id="rId7"/>
    <p:sldLayoutId id="2147483706" r:id="rId8"/>
    <p:sldLayoutId id="2147483707" r:id="rId9"/>
    <p:sldLayoutId id="2147483708" r:id="rId10"/>
    <p:sldLayoutId id="214748370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9.tmp"/><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10.tmp"/><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hyperlink" Target="http://www.hansonrobotics.com/sophia" TargetMode="Externa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image" Target="../media/image14.gif"/><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16.tmp"/><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3" Type="http://schemas.openxmlformats.org/officeDocument/2006/relationships/hyperlink" Target="http://playground.tensorflow.org/" TargetMode="External"/><Relationship Id="rId2" Type="http://schemas.openxmlformats.org/officeDocument/2006/relationships/hyperlink" Target="http://www.simonlaven.com/" TargetMode="External"/><Relationship Id="rId1" Type="http://schemas.openxmlformats.org/officeDocument/2006/relationships/slideLayout" Target="../slideLayouts/slideLayout3.xml"/><Relationship Id="rId4" Type="http://schemas.openxmlformats.org/officeDocument/2006/relationships/hyperlink" Target="https://quickdraw.withgoogle.com/"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hyperlink" Target="http://www.sciencemag.org/news/2017/05/qa-should-artificial-intelligence-be-legally-required-explain-itself" TargetMode="Externa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hyperlink" Target="https://doodle.netlify.com/" TargetMode="External"/><Relationship Id="rId2" Type="http://schemas.openxmlformats.org/officeDocument/2006/relationships/hyperlink" Target="http://playground.tensorflow.org/" TargetMode="External"/><Relationship Id="rId1" Type="http://schemas.openxmlformats.org/officeDocument/2006/relationships/slideLayout" Target="../slideLayouts/slideLayout3.xml"/><Relationship Id="rId6" Type="http://schemas.openxmlformats.org/officeDocument/2006/relationships/hyperlink" Target="https://go.nature.com/2SL7iao" TargetMode="External"/><Relationship Id="rId5" Type="http://schemas.openxmlformats.org/officeDocument/2006/relationships/hyperlink" Target="http://www.simonlaven.com/" TargetMode="External"/><Relationship Id="rId4" Type="http://schemas.openxmlformats.org/officeDocument/2006/relationships/hyperlink" Target="https://quickdraw.withgoogle.com/"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3" Type="http://schemas.openxmlformats.org/officeDocument/2006/relationships/hyperlink" Target="http://www.bubok.es/libros/245927/Probabilidad-Libro-videos" TargetMode="External"/><Relationship Id="rId2" Type="http://schemas.openxmlformats.org/officeDocument/2006/relationships/hyperlink" Target="https://www.youtube.com/watch?v=850a--CribU&amp;list=PLunRFUHsCA1xwcB-ysgqwgNNFRfxxg2di" TargetMode="External"/><Relationship Id="rId1" Type="http://schemas.openxmlformats.org/officeDocument/2006/relationships/slideLayout" Target="../slideLayouts/slideLayout3.xml"/><Relationship Id="rId4" Type="http://schemas.openxmlformats.org/officeDocument/2006/relationships/hyperlink" Target="https://www.youtube.com/watch?v=ikItBF-8Zbg"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19.png"/><Relationship Id="rId2" Type="http://schemas.openxmlformats.org/officeDocument/2006/relationships/notesSlide" Target="../notesSlides/notesSlide1.xml"/><Relationship Id="rId1" Type="http://schemas.openxmlformats.org/officeDocument/2006/relationships/slideLayout" Target="../slideLayouts/slideLayout3.xml"/><Relationship Id="rId6" Type="http://schemas.openxmlformats.org/officeDocument/2006/relationships/hyperlink" Target="https://doi.org/10.1098/rstl.1763.0053" TargetMode="External"/><Relationship Id="rId5" Type="http://schemas.openxmlformats.org/officeDocument/2006/relationships/hyperlink" Target="https://en.wikipedia.org/wiki/Digital_object_identifier" TargetMode="External"/><Relationship Id="rId4" Type="http://schemas.openxmlformats.org/officeDocument/2006/relationships/image" Target="../media/image18.png"/></Relationships>
</file>

<file path=ppt/slides/_rels/slide4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xml"/><Relationship Id="rId1" Type="http://schemas.openxmlformats.org/officeDocument/2006/relationships/slideLayout" Target="../slideLayouts/slideLayout9.xml"/><Relationship Id="rId4" Type="http://schemas.openxmlformats.org/officeDocument/2006/relationships/image" Target="../media/image22.png"/></Relationships>
</file>

<file path=ppt/slides/_rels/slide4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4.png"/><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601FC99-A691-4FDB-901F-0CCF9566A56F}"/>
              </a:ext>
            </a:extLst>
          </p:cNvPr>
          <p:cNvSpPr>
            <a:spLocks noGrp="1"/>
          </p:cNvSpPr>
          <p:nvPr>
            <p:ph type="ctrTitle"/>
          </p:nvPr>
        </p:nvSpPr>
        <p:spPr>
          <a:xfrm>
            <a:off x="611131" y="1122363"/>
            <a:ext cx="10986585" cy="2387600"/>
          </a:xfrm>
        </p:spPr>
        <p:txBody>
          <a:bodyPr>
            <a:normAutofit/>
          </a:bodyPr>
          <a:lstStyle/>
          <a:p>
            <a:r>
              <a:rPr lang="es-MX"/>
              <a:t>Módulo 2 </a:t>
            </a:r>
            <a:br>
              <a:rPr lang="es-MX"/>
            </a:br>
            <a:r>
              <a:rPr lang="es-MX"/>
              <a:t>Incertidumbre e inteligencia </a:t>
            </a:r>
            <a:br>
              <a:rPr lang="es-MX"/>
            </a:br>
            <a:r>
              <a:rPr lang="es-MX" sz="3600"/>
              <a:t>	</a:t>
            </a:r>
            <a:endParaRPr lang="es-MX"/>
          </a:p>
        </p:txBody>
      </p:sp>
      <p:sp>
        <p:nvSpPr>
          <p:cNvPr id="5" name="Marcador de contenido 4">
            <a:extLst>
              <a:ext uri="{FF2B5EF4-FFF2-40B4-BE49-F238E27FC236}">
                <a16:creationId xmlns:a16="http://schemas.microsoft.com/office/drawing/2014/main" id="{59FB0422-D057-41D7-9495-C41E1C9945CD}"/>
              </a:ext>
            </a:extLst>
          </p:cNvPr>
          <p:cNvSpPr>
            <a:spLocks noGrp="1"/>
          </p:cNvSpPr>
          <p:nvPr>
            <p:ph type="subTitle" idx="1"/>
          </p:nvPr>
        </p:nvSpPr>
        <p:spPr/>
        <p:txBody>
          <a:bodyPr>
            <a:noAutofit/>
          </a:bodyPr>
          <a:lstStyle/>
          <a:p>
            <a:pPr algn="r"/>
            <a:r>
              <a:rPr lang="es-MX" b="1">
                <a:solidFill>
                  <a:srgbClr val="FFFF8B"/>
                </a:solidFill>
              </a:rPr>
              <a:t>Dr. Miguel Eduardo Equihua Zamora, </a:t>
            </a:r>
            <a:br>
              <a:rPr lang="es-MX" b="1">
                <a:solidFill>
                  <a:srgbClr val="FFFF8B"/>
                </a:solidFill>
              </a:rPr>
            </a:br>
            <a:r>
              <a:rPr lang="es-MX" b="1">
                <a:solidFill>
                  <a:srgbClr val="FFFF8B"/>
                </a:solidFill>
              </a:rPr>
              <a:t>	Mtra.</a:t>
            </a:r>
            <a:r>
              <a:rPr lang="es-MX">
                <a:solidFill>
                  <a:srgbClr val="FFFF8B"/>
                </a:solidFill>
              </a:rPr>
              <a:t> </a:t>
            </a:r>
            <a:r>
              <a:rPr lang="es-MX" b="1">
                <a:solidFill>
                  <a:srgbClr val="FFFF8B"/>
                </a:solidFill>
              </a:rPr>
              <a:t>María Teresa Ortiz Mancera y </a:t>
            </a:r>
            <a:br>
              <a:rPr lang="es-MX" b="1">
                <a:solidFill>
                  <a:srgbClr val="FFFF8B"/>
                </a:solidFill>
              </a:rPr>
            </a:br>
            <a:r>
              <a:rPr lang="es-MX" b="1">
                <a:solidFill>
                  <a:srgbClr val="FFFF8B"/>
                </a:solidFill>
              </a:rPr>
              <a:t>	Dr. Octavio Miguel Pérez Maqueo</a:t>
            </a:r>
            <a:br>
              <a:rPr lang="es-MX"/>
            </a:br>
            <a:endParaRPr lang="es-MX"/>
          </a:p>
        </p:txBody>
      </p:sp>
      <p:sp>
        <p:nvSpPr>
          <p:cNvPr id="6" name="CuadroTexto 5">
            <a:extLst>
              <a:ext uri="{FF2B5EF4-FFF2-40B4-BE49-F238E27FC236}">
                <a16:creationId xmlns:a16="http://schemas.microsoft.com/office/drawing/2014/main" id="{9023F410-A53A-4DD7-AB9A-76784652C6CE}"/>
              </a:ext>
            </a:extLst>
          </p:cNvPr>
          <p:cNvSpPr txBox="1"/>
          <p:nvPr/>
        </p:nvSpPr>
        <p:spPr>
          <a:xfrm>
            <a:off x="3361990" y="5463425"/>
            <a:ext cx="5468020" cy="461665"/>
          </a:xfrm>
          <a:prstGeom prst="rect">
            <a:avLst/>
          </a:prstGeom>
          <a:noFill/>
        </p:spPr>
        <p:txBody>
          <a:bodyPr wrap="square" rtlCol="0">
            <a:spAutoFit/>
          </a:bodyPr>
          <a:lstStyle/>
          <a:p>
            <a:pPr algn="ctr"/>
            <a:r>
              <a:rPr lang="es-MX" sz="2400">
                <a:solidFill>
                  <a:srgbClr val="FFFF8B"/>
                </a:solidFill>
              </a:rPr>
              <a:t>Xalapa, Ver. 11 de marzo, 2019</a:t>
            </a:r>
          </a:p>
        </p:txBody>
      </p:sp>
    </p:spTree>
    <p:extLst>
      <p:ext uri="{BB962C8B-B14F-4D97-AF65-F5344CB8AC3E}">
        <p14:creationId xmlns:p14="http://schemas.microsoft.com/office/powerpoint/2010/main" val="28539792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2" name="Rectangle 2">
            <a:extLst>
              <a:ext uri="{FF2B5EF4-FFF2-40B4-BE49-F238E27FC236}">
                <a16:creationId xmlns:a16="http://schemas.microsoft.com/office/drawing/2014/main" id="{568D5E9C-ED48-4FB8-A08F-0269B12E1782}"/>
              </a:ext>
            </a:extLst>
          </p:cNvPr>
          <p:cNvSpPr>
            <a:spLocks noGrp="1" noChangeArrowheads="1"/>
          </p:cNvSpPr>
          <p:nvPr>
            <p:ph type="title"/>
          </p:nvPr>
        </p:nvSpPr>
        <p:spPr>
          <a:xfrm>
            <a:off x="838200" y="365126"/>
            <a:ext cx="10515600" cy="1045532"/>
          </a:xfrm>
        </p:spPr>
        <p:txBody>
          <a:bodyPr>
            <a:normAutofit/>
          </a:bodyPr>
          <a:lstStyle/>
          <a:p>
            <a:r>
              <a:rPr lang="es-MX" altLang="es-MX" sz="5400"/>
              <a:t>Gama de relaciones causales</a:t>
            </a:r>
            <a:endParaRPr lang="es-ES" altLang="es-MX" sz="5400"/>
          </a:p>
        </p:txBody>
      </p:sp>
      <p:sp>
        <p:nvSpPr>
          <p:cNvPr id="117763" name="Rectangle 3">
            <a:extLst>
              <a:ext uri="{FF2B5EF4-FFF2-40B4-BE49-F238E27FC236}">
                <a16:creationId xmlns:a16="http://schemas.microsoft.com/office/drawing/2014/main" id="{AF25DF20-BC09-436D-B7B1-99DE48ECAFBD}"/>
              </a:ext>
            </a:extLst>
          </p:cNvPr>
          <p:cNvSpPr>
            <a:spLocks noGrp="1" noChangeArrowheads="1"/>
          </p:cNvSpPr>
          <p:nvPr>
            <p:ph idx="1"/>
          </p:nvPr>
        </p:nvSpPr>
        <p:spPr>
          <a:xfrm>
            <a:off x="1093604" y="1549027"/>
            <a:ext cx="8849921" cy="4306887"/>
          </a:xfrm>
        </p:spPr>
        <p:txBody>
          <a:bodyPr/>
          <a:lstStyle/>
          <a:p>
            <a:pPr>
              <a:lnSpc>
                <a:spcPct val="90000"/>
              </a:lnSpc>
            </a:pPr>
            <a:r>
              <a:rPr lang="es-ES" altLang="es-MX" sz="2400">
                <a:latin typeface="Arial" panose="020B0604020202020204" pitchFamily="34" charset="0"/>
              </a:rPr>
              <a:t>Hay toda una gama de posibilidades acerca de los tipos de relaciones de causalidad que pueden ser descubiertas a través de la experimentación.  </a:t>
            </a:r>
          </a:p>
          <a:p>
            <a:pPr>
              <a:lnSpc>
                <a:spcPct val="90000"/>
              </a:lnSpc>
            </a:pPr>
            <a:r>
              <a:rPr lang="es-ES" altLang="es-MX" sz="2400">
                <a:latin typeface="Arial" panose="020B0604020202020204" pitchFamily="34" charset="0"/>
              </a:rPr>
              <a:t>El suponer el principio de causalidad significa adoptar el determinismo como un paradigma de trabajo en el laboratorio y en el campo.</a:t>
            </a:r>
          </a:p>
          <a:p>
            <a:pPr>
              <a:lnSpc>
                <a:spcPct val="90000"/>
              </a:lnSpc>
            </a:pPr>
            <a:r>
              <a:rPr lang="es-ES" altLang="es-MX" sz="2400">
                <a:latin typeface="Arial" panose="020B0604020202020204" pitchFamily="34" charset="0"/>
              </a:rPr>
              <a:t>Debe notarse que en cualquier situación hay toda una variedad de niveles en los que puede conducirse un análisis causal.  Tanto la naturaleza como la ciencia están estratificadas.  Por ejemplo si yo apago la luz ¿cuál es el conjunto de posibles escenarios causales?</a:t>
            </a:r>
          </a:p>
          <a:p>
            <a:pPr>
              <a:lnSpc>
                <a:spcPct val="90000"/>
              </a:lnSpc>
            </a:pPr>
            <a:endParaRPr lang="es-ES" altLang="es-MX" sz="2400"/>
          </a:p>
        </p:txBody>
      </p:sp>
    </p:spTree>
    <p:extLst>
      <p:ext uri="{BB962C8B-B14F-4D97-AF65-F5344CB8AC3E}">
        <p14:creationId xmlns:p14="http://schemas.microsoft.com/office/powerpoint/2010/main" val="33005175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Rectangle 2">
            <a:extLst>
              <a:ext uri="{FF2B5EF4-FFF2-40B4-BE49-F238E27FC236}">
                <a16:creationId xmlns:a16="http://schemas.microsoft.com/office/drawing/2014/main" id="{2D3E3AD6-9F3E-4CF7-A4BF-61E3B4B642EA}"/>
              </a:ext>
            </a:extLst>
          </p:cNvPr>
          <p:cNvSpPr>
            <a:spLocks noGrp="1" noChangeArrowheads="1"/>
          </p:cNvSpPr>
          <p:nvPr>
            <p:ph type="title"/>
          </p:nvPr>
        </p:nvSpPr>
        <p:spPr>
          <a:xfrm>
            <a:off x="838200" y="365125"/>
            <a:ext cx="10515600" cy="962823"/>
          </a:xfrm>
        </p:spPr>
        <p:txBody>
          <a:bodyPr>
            <a:normAutofit/>
          </a:bodyPr>
          <a:lstStyle/>
          <a:p>
            <a:r>
              <a:rPr lang="es-MX" altLang="es-MX" sz="5400"/>
              <a:t>Causalidad y realidad</a:t>
            </a:r>
            <a:endParaRPr lang="es-ES" altLang="es-MX" sz="5400"/>
          </a:p>
        </p:txBody>
      </p:sp>
      <p:sp>
        <p:nvSpPr>
          <p:cNvPr id="116739" name="Rectangle 3">
            <a:extLst>
              <a:ext uri="{FF2B5EF4-FFF2-40B4-BE49-F238E27FC236}">
                <a16:creationId xmlns:a16="http://schemas.microsoft.com/office/drawing/2014/main" id="{DD9E0245-2769-43AE-8257-30116D285B5D}"/>
              </a:ext>
            </a:extLst>
          </p:cNvPr>
          <p:cNvSpPr>
            <a:spLocks noGrp="1" noChangeArrowheads="1"/>
          </p:cNvSpPr>
          <p:nvPr>
            <p:ph idx="1"/>
          </p:nvPr>
        </p:nvSpPr>
        <p:spPr>
          <a:xfrm>
            <a:off x="1010894" y="1626622"/>
            <a:ext cx="9107241" cy="4195212"/>
          </a:xfrm>
        </p:spPr>
        <p:txBody>
          <a:bodyPr>
            <a:normAutofit lnSpcReduction="10000"/>
          </a:bodyPr>
          <a:lstStyle/>
          <a:p>
            <a:pPr>
              <a:lnSpc>
                <a:spcPct val="90000"/>
              </a:lnSpc>
            </a:pPr>
            <a:r>
              <a:rPr lang="es-ES" altLang="es-MX" sz="2000">
                <a:latin typeface="Arial" panose="020B0604020202020204" pitchFamily="34" charset="0"/>
              </a:rPr>
              <a:t>Nos queda para meditar el significado de las relaciones de causalidad descubiertas.  </a:t>
            </a:r>
          </a:p>
          <a:p>
            <a:pPr>
              <a:lnSpc>
                <a:spcPct val="90000"/>
              </a:lnSpc>
            </a:pPr>
            <a:r>
              <a:rPr lang="es-ES" altLang="es-MX" sz="2000">
                <a:latin typeface="Arial" panose="020B0604020202020204" pitchFamily="34" charset="0"/>
              </a:rPr>
              <a:t>Para los realistas (¡en el sentido filosófico!) se trata de un logro en el camino de la búsqueda de la verdad acerca de mecanismos ocultos, pero reales, cuyas propiedades y relaciones explican los fenómenos observables.  </a:t>
            </a:r>
          </a:p>
          <a:p>
            <a:pPr lvl="1">
              <a:lnSpc>
                <a:spcPct val="90000"/>
              </a:lnSpc>
            </a:pPr>
            <a:r>
              <a:rPr lang="es-ES" altLang="es-MX" sz="1800">
                <a:latin typeface="Arial" panose="020B0604020202020204" pitchFamily="34" charset="0"/>
              </a:rPr>
              <a:t>Un físico positivista diría solamente que un globo se encoge como una función del tiempo.</a:t>
            </a:r>
          </a:p>
          <a:p>
            <a:pPr lvl="1">
              <a:lnSpc>
                <a:spcPct val="90000"/>
              </a:lnSpc>
            </a:pPr>
            <a:r>
              <a:rPr lang="es-ES" altLang="es-MX" sz="1800">
                <a:latin typeface="Arial" panose="020B0604020202020204" pitchFamily="34" charset="0"/>
              </a:rPr>
              <a:t>Un físico realista agregaría que la pérdida de moléculas de gas causaron el encogimiento observado.  </a:t>
            </a:r>
          </a:p>
          <a:p>
            <a:pPr>
              <a:lnSpc>
                <a:spcPct val="90000"/>
              </a:lnSpc>
            </a:pPr>
            <a:r>
              <a:rPr lang="es-ES" altLang="es-MX" sz="2000">
                <a:latin typeface="Arial" panose="020B0604020202020204" pitchFamily="34" charset="0"/>
              </a:rPr>
              <a:t>Es decir, no se trata sólo de una relación causal construida en la mente del físico, se trata de que existe una relación causal real entre las entidades fuera de la mente humana: </a:t>
            </a:r>
            <a:endParaRPr lang="es-MX" altLang="es-MX" sz="2000">
              <a:latin typeface="Arial" panose="020B0604020202020204" pitchFamily="34" charset="0"/>
            </a:endParaRPr>
          </a:p>
          <a:p>
            <a:pPr lvl="1">
              <a:lnSpc>
                <a:spcPct val="90000"/>
              </a:lnSpc>
            </a:pPr>
            <a:r>
              <a:rPr lang="es-ES" altLang="es-MX" sz="1800">
                <a:latin typeface="Arial" panose="020B0604020202020204" pitchFamily="34" charset="0"/>
              </a:rPr>
              <a:t>“Las aseveraciones teóricas tienen un contenido objetivo que puede ser cierto o falso”.</a:t>
            </a:r>
          </a:p>
        </p:txBody>
      </p:sp>
    </p:spTree>
    <p:extLst>
      <p:ext uri="{BB962C8B-B14F-4D97-AF65-F5344CB8AC3E}">
        <p14:creationId xmlns:p14="http://schemas.microsoft.com/office/powerpoint/2010/main" val="6685963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6" name="Rectangle 2">
            <a:extLst>
              <a:ext uri="{FF2B5EF4-FFF2-40B4-BE49-F238E27FC236}">
                <a16:creationId xmlns:a16="http://schemas.microsoft.com/office/drawing/2014/main" id="{016DFE57-6C97-4237-A96A-F7B1B231CCD7}"/>
              </a:ext>
            </a:extLst>
          </p:cNvPr>
          <p:cNvSpPr>
            <a:spLocks noGrp="1" noChangeArrowheads="1"/>
          </p:cNvSpPr>
          <p:nvPr>
            <p:ph type="title"/>
          </p:nvPr>
        </p:nvSpPr>
        <p:spPr>
          <a:xfrm>
            <a:off x="838200" y="365126"/>
            <a:ext cx="10515600" cy="893898"/>
          </a:xfrm>
        </p:spPr>
        <p:txBody>
          <a:bodyPr>
            <a:normAutofit/>
          </a:bodyPr>
          <a:lstStyle/>
          <a:p>
            <a:r>
              <a:rPr lang="es-MX" altLang="es-MX" sz="5400"/>
              <a:t>Causalidad finita</a:t>
            </a:r>
            <a:endParaRPr lang="es-ES" altLang="es-MX" sz="5400"/>
          </a:p>
        </p:txBody>
      </p:sp>
      <p:sp>
        <p:nvSpPr>
          <p:cNvPr id="118787" name="Rectangle 3">
            <a:extLst>
              <a:ext uri="{FF2B5EF4-FFF2-40B4-BE49-F238E27FC236}">
                <a16:creationId xmlns:a16="http://schemas.microsoft.com/office/drawing/2014/main" id="{AF7F16C7-7810-4AED-9504-458F26B96D41}"/>
              </a:ext>
            </a:extLst>
          </p:cNvPr>
          <p:cNvSpPr>
            <a:spLocks noGrp="1" noChangeArrowheads="1"/>
          </p:cNvSpPr>
          <p:nvPr>
            <p:ph idx="1"/>
          </p:nvPr>
        </p:nvSpPr>
        <p:spPr>
          <a:xfrm>
            <a:off x="1281998" y="1566887"/>
            <a:ext cx="9197090" cy="4140072"/>
          </a:xfrm>
        </p:spPr>
        <p:txBody>
          <a:bodyPr/>
          <a:lstStyle/>
          <a:p>
            <a:pPr>
              <a:lnSpc>
                <a:spcPct val="90000"/>
              </a:lnSpc>
            </a:pPr>
            <a:r>
              <a:rPr lang="es-ES" altLang="es-MX" sz="2200">
                <a:latin typeface="Arial" panose="020B0604020202020204" pitchFamily="34" charset="0"/>
              </a:rPr>
              <a:t>La ciencia no sólo presupone que hay causas naturales en los eventos que observamos, sino también que esas causas son finitas en número y que pueden ser descubiertas.  </a:t>
            </a:r>
          </a:p>
          <a:p>
            <a:pPr>
              <a:lnSpc>
                <a:spcPct val="90000"/>
              </a:lnSpc>
            </a:pPr>
            <a:r>
              <a:rPr lang="es-ES" altLang="es-MX" sz="2200">
                <a:latin typeface="Arial" panose="020B0604020202020204" pitchFamily="34" charset="0"/>
              </a:rPr>
              <a:t>La ciencia se construye sobre la convicción de que la generalización de algún tipo  es posible.  Es decir, no es necesario reproducir cada vez el prácticamente infinito número de elementos que operan cuando un efecto es observado inicialmente, a fin de tener una causa suficiente para volver a producir el efecto.  </a:t>
            </a:r>
          </a:p>
          <a:p>
            <a:pPr>
              <a:lnSpc>
                <a:spcPct val="90000"/>
              </a:lnSpc>
            </a:pPr>
            <a:r>
              <a:rPr lang="es-ES" altLang="es-MX" sz="2200">
                <a:latin typeface="Arial" panose="020B0604020202020204" pitchFamily="34" charset="0"/>
              </a:rPr>
              <a:t>Si la ciencia es posible, debemos suponer que el efecto de un factor no depende de todos los posibles niveles de todas las otras variables presentes cuando se efectúa la observación.</a:t>
            </a:r>
            <a:endParaRPr lang="es-ES" altLang="es-MX" sz="2200"/>
          </a:p>
        </p:txBody>
      </p:sp>
    </p:spTree>
    <p:extLst>
      <p:ext uri="{BB962C8B-B14F-4D97-AF65-F5344CB8AC3E}">
        <p14:creationId xmlns:p14="http://schemas.microsoft.com/office/powerpoint/2010/main" val="6626645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inteligencia robots">
            <a:extLst>
              <a:ext uri="{FF2B5EF4-FFF2-40B4-BE49-F238E27FC236}">
                <a16:creationId xmlns:a16="http://schemas.microsoft.com/office/drawing/2014/main" id="{55284C8A-9919-43A0-B495-1C957567D78C}"/>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t="15007" b="9993"/>
          <a:stretch/>
        </p:blipFill>
        <p:spPr>
          <a:xfrm>
            <a:off x="20" y="10"/>
            <a:ext cx="12191980" cy="6857990"/>
          </a:xfrm>
          <a:prstGeom prst="rect">
            <a:avLst/>
          </a:prstGeom>
        </p:spPr>
      </p:pic>
      <p:sp>
        <p:nvSpPr>
          <p:cNvPr id="71" name="Rectangle 70">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20142"/>
            <a:ext cx="12192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D53DBB2C-9F2F-4E34-B2E0-0E10CCC15233}"/>
              </a:ext>
            </a:extLst>
          </p:cNvPr>
          <p:cNvSpPr>
            <a:spLocks noGrp="1"/>
          </p:cNvSpPr>
          <p:nvPr>
            <p:ph type="title"/>
          </p:nvPr>
        </p:nvSpPr>
        <p:spPr>
          <a:xfrm>
            <a:off x="523875" y="5317240"/>
            <a:ext cx="11210925" cy="744836"/>
          </a:xfrm>
        </p:spPr>
        <p:txBody>
          <a:bodyPr vert="horz" lIns="91440" tIns="45720" rIns="91440" bIns="45720" rtlCol="0" anchor="ctr">
            <a:normAutofit/>
          </a:bodyPr>
          <a:lstStyle/>
          <a:p>
            <a:pPr algn="ctr"/>
            <a:r>
              <a:rPr lang="en-US" sz="3600">
                <a:solidFill>
                  <a:schemeClr val="tx1">
                    <a:lumMod val="85000"/>
                    <a:lumOff val="15000"/>
                  </a:schemeClr>
                </a:solidFill>
              </a:rPr>
              <a:t>Inteligencia artificial</a:t>
            </a:r>
          </a:p>
        </p:txBody>
      </p:sp>
      <p:cxnSp>
        <p:nvCxnSpPr>
          <p:cNvPr id="73" name="Straight Connector 72">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241983"/>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34852"/>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929478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37ED2B3-C9FB-42A2-A85F-D04952A5564F}"/>
              </a:ext>
            </a:extLst>
          </p:cNvPr>
          <p:cNvSpPr>
            <a:spLocks noGrp="1"/>
          </p:cNvSpPr>
          <p:nvPr>
            <p:ph type="title"/>
          </p:nvPr>
        </p:nvSpPr>
        <p:spPr/>
        <p:txBody>
          <a:bodyPr>
            <a:normAutofit/>
          </a:bodyPr>
          <a:lstStyle/>
          <a:p>
            <a:r>
              <a:rPr lang="es-MX" sz="5400"/>
              <a:t>Inteligencia artificial</a:t>
            </a:r>
          </a:p>
        </p:txBody>
      </p:sp>
      <p:sp>
        <p:nvSpPr>
          <p:cNvPr id="3" name="Marcador de contenido 2">
            <a:extLst>
              <a:ext uri="{FF2B5EF4-FFF2-40B4-BE49-F238E27FC236}">
                <a16:creationId xmlns:a16="http://schemas.microsoft.com/office/drawing/2014/main" id="{D6A896FE-B6BA-4F51-91D8-D3F5F0309C09}"/>
              </a:ext>
            </a:extLst>
          </p:cNvPr>
          <p:cNvSpPr>
            <a:spLocks noGrp="1"/>
          </p:cNvSpPr>
          <p:nvPr>
            <p:ph idx="1"/>
          </p:nvPr>
        </p:nvSpPr>
        <p:spPr>
          <a:xfrm>
            <a:off x="401320" y="1779906"/>
            <a:ext cx="11018520" cy="2778310"/>
          </a:xfrm>
        </p:spPr>
        <p:txBody>
          <a:bodyPr>
            <a:normAutofit fontScale="92500" lnSpcReduction="10000"/>
          </a:bodyPr>
          <a:lstStyle/>
          <a:p>
            <a:r>
              <a:rPr lang="es-MX"/>
              <a:t>El término inteligencia artificial (IA) despierta emociones. </a:t>
            </a:r>
          </a:p>
          <a:p>
            <a:r>
              <a:rPr lang="es-MX"/>
              <a:t>Fascina la inteligencia como razón para dar un lugar especial a los seres humanos entre las demás formas de vida. Entonces:</a:t>
            </a:r>
          </a:p>
          <a:p>
            <a:pPr lvl="1"/>
            <a:r>
              <a:rPr lang="es-MX"/>
              <a:t>¿Qué es la inteligencia? </a:t>
            </a:r>
          </a:p>
          <a:p>
            <a:pPr lvl="1"/>
            <a:r>
              <a:rPr lang="es-MX"/>
              <a:t>¿Cómo puede uno medir la inteligencia?“</a:t>
            </a:r>
          </a:p>
          <a:p>
            <a:pPr lvl="1"/>
            <a:r>
              <a:rPr lang="es-MX"/>
              <a:t>¿Cómo funciona el cerebro?</a:t>
            </a:r>
          </a:p>
          <a:p>
            <a:pPr lvl="1"/>
            <a:r>
              <a:rPr lang="es-MX"/>
              <a:t>¿Cuándo una máquina se comporta como una persona, mostrando un comportamiento inteligente?</a:t>
            </a:r>
            <a:endParaRPr lang="en-US"/>
          </a:p>
          <a:p>
            <a:endParaRPr lang="en-US" sz="2000"/>
          </a:p>
          <a:p>
            <a:pPr marL="4572000" indent="-539750">
              <a:buNone/>
            </a:pPr>
            <a:endParaRPr lang="es-MX" sz="2000"/>
          </a:p>
        </p:txBody>
      </p:sp>
      <p:sp>
        <p:nvSpPr>
          <p:cNvPr id="4" name="Rectángulo 3">
            <a:extLst>
              <a:ext uri="{FF2B5EF4-FFF2-40B4-BE49-F238E27FC236}">
                <a16:creationId xmlns:a16="http://schemas.microsoft.com/office/drawing/2014/main" id="{7B19DF76-2154-4CB4-A552-57D0186218C8}"/>
              </a:ext>
            </a:extLst>
          </p:cNvPr>
          <p:cNvSpPr/>
          <p:nvPr/>
        </p:nvSpPr>
        <p:spPr>
          <a:xfrm>
            <a:off x="3767879" y="4908696"/>
            <a:ext cx="6107464" cy="923330"/>
          </a:xfrm>
          <a:prstGeom prst="rect">
            <a:avLst/>
          </a:prstGeom>
        </p:spPr>
        <p:txBody>
          <a:bodyPr wrap="square">
            <a:spAutoFit/>
          </a:bodyPr>
          <a:lstStyle/>
          <a:p>
            <a:pPr marL="808038" indent="-808038"/>
            <a:r>
              <a:rPr lang="en-US" b="1" i="1"/>
              <a:t>Fuente:	</a:t>
            </a:r>
            <a:r>
              <a:rPr lang="en-US" err="1"/>
              <a:t>Ertel</a:t>
            </a:r>
            <a:r>
              <a:rPr lang="en-US"/>
              <a:t>, Wolfgang. </a:t>
            </a:r>
            <a:r>
              <a:rPr lang="en-US" b="1"/>
              <a:t>Introduction to Artificial Intelligence (Undergraduate Topics in Computer Science)</a:t>
            </a:r>
            <a:r>
              <a:rPr lang="en-US"/>
              <a:t> (pp. 2-3). Springer London. </a:t>
            </a:r>
            <a:r>
              <a:rPr lang="en-US" err="1"/>
              <a:t>Edición</a:t>
            </a:r>
            <a:r>
              <a:rPr lang="en-US"/>
              <a:t> de Kindle.</a:t>
            </a:r>
            <a:endParaRPr lang="es-MX"/>
          </a:p>
        </p:txBody>
      </p:sp>
    </p:spTree>
    <p:extLst>
      <p:ext uri="{BB962C8B-B14F-4D97-AF65-F5344CB8AC3E}">
        <p14:creationId xmlns:p14="http://schemas.microsoft.com/office/powerpoint/2010/main" val="9044822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C2DFF9C-3FDE-4E07-9AE8-1FBB7B97F0FF}"/>
              </a:ext>
            </a:extLst>
          </p:cNvPr>
          <p:cNvSpPr>
            <a:spLocks noGrp="1"/>
          </p:cNvSpPr>
          <p:nvPr>
            <p:ph type="title"/>
          </p:nvPr>
        </p:nvSpPr>
        <p:spPr>
          <a:xfrm>
            <a:off x="838200" y="365125"/>
            <a:ext cx="10515600" cy="843353"/>
          </a:xfrm>
        </p:spPr>
        <p:txBody>
          <a:bodyPr/>
          <a:lstStyle/>
          <a:p>
            <a:r>
              <a:rPr lang="es-MX"/>
              <a:t>Definición</a:t>
            </a:r>
          </a:p>
        </p:txBody>
      </p:sp>
      <p:sp>
        <p:nvSpPr>
          <p:cNvPr id="3" name="Marcador de contenido 2">
            <a:extLst>
              <a:ext uri="{FF2B5EF4-FFF2-40B4-BE49-F238E27FC236}">
                <a16:creationId xmlns:a16="http://schemas.microsoft.com/office/drawing/2014/main" id="{7BA788B2-440C-473C-9760-157C0F8BA96A}"/>
              </a:ext>
            </a:extLst>
          </p:cNvPr>
          <p:cNvSpPr>
            <a:spLocks noGrp="1"/>
          </p:cNvSpPr>
          <p:nvPr>
            <p:ph idx="1"/>
          </p:nvPr>
        </p:nvSpPr>
        <p:spPr>
          <a:xfrm>
            <a:off x="539526" y="1407481"/>
            <a:ext cx="10515600" cy="3757271"/>
          </a:xfrm>
        </p:spPr>
        <p:txBody>
          <a:bodyPr>
            <a:normAutofit fontScale="77500" lnSpcReduction="20000"/>
          </a:bodyPr>
          <a:lstStyle/>
          <a:p>
            <a:r>
              <a:rPr lang="es-MX"/>
              <a:t>Definición de Elaine </a:t>
            </a:r>
            <a:r>
              <a:rPr lang="es-MX" err="1"/>
              <a:t>Rich</a:t>
            </a:r>
            <a:r>
              <a:rPr lang="es-MX"/>
              <a:t>: </a:t>
            </a:r>
          </a:p>
          <a:p>
            <a:endParaRPr lang="es-MX" sz="1500"/>
          </a:p>
          <a:p>
            <a:pPr marL="457200" lvl="1" indent="0">
              <a:buNone/>
            </a:pPr>
            <a:r>
              <a:rPr lang="es-MX" i="1"/>
              <a:t>Artificial </a:t>
            </a:r>
            <a:r>
              <a:rPr lang="es-MX" i="1" err="1"/>
              <a:t>Intelligence</a:t>
            </a:r>
            <a:r>
              <a:rPr lang="es-MX" i="1"/>
              <a:t> </a:t>
            </a:r>
            <a:r>
              <a:rPr lang="es-MX" i="1" err="1"/>
              <a:t>is</a:t>
            </a:r>
            <a:r>
              <a:rPr lang="es-MX" i="1"/>
              <a:t> </a:t>
            </a:r>
            <a:r>
              <a:rPr lang="es-MX" i="1" err="1"/>
              <a:t>the</a:t>
            </a:r>
            <a:r>
              <a:rPr lang="es-MX" i="1"/>
              <a:t> </a:t>
            </a:r>
            <a:r>
              <a:rPr lang="es-MX" i="1" err="1"/>
              <a:t>study</a:t>
            </a:r>
            <a:r>
              <a:rPr lang="es-MX" i="1"/>
              <a:t> </a:t>
            </a:r>
            <a:r>
              <a:rPr lang="es-MX" i="1" err="1"/>
              <a:t>of</a:t>
            </a:r>
            <a:r>
              <a:rPr lang="es-MX" i="1"/>
              <a:t> </a:t>
            </a:r>
            <a:r>
              <a:rPr lang="es-MX" i="1" err="1"/>
              <a:t>how</a:t>
            </a:r>
            <a:r>
              <a:rPr lang="es-MX" i="1"/>
              <a:t> </a:t>
            </a:r>
            <a:r>
              <a:rPr lang="es-MX" i="1" err="1"/>
              <a:t>to</a:t>
            </a:r>
            <a:r>
              <a:rPr lang="es-MX" i="1"/>
              <a:t> </a:t>
            </a:r>
            <a:r>
              <a:rPr lang="es-MX" i="1" err="1"/>
              <a:t>make</a:t>
            </a:r>
            <a:r>
              <a:rPr lang="es-MX" i="1"/>
              <a:t> </a:t>
            </a:r>
            <a:r>
              <a:rPr lang="es-MX" i="1" err="1"/>
              <a:t>computers</a:t>
            </a:r>
            <a:r>
              <a:rPr lang="es-MX" i="1"/>
              <a:t> do </a:t>
            </a:r>
            <a:r>
              <a:rPr lang="es-MX" i="1" err="1"/>
              <a:t>things</a:t>
            </a:r>
            <a:r>
              <a:rPr lang="es-MX" i="1"/>
              <a:t> at </a:t>
            </a:r>
            <a:r>
              <a:rPr lang="es-MX" i="1" err="1"/>
              <a:t>which</a:t>
            </a:r>
            <a:r>
              <a:rPr lang="es-MX" i="1"/>
              <a:t>, at </a:t>
            </a:r>
            <a:r>
              <a:rPr lang="es-MX" i="1" err="1"/>
              <a:t>the</a:t>
            </a:r>
            <a:r>
              <a:rPr lang="es-MX" i="1"/>
              <a:t> </a:t>
            </a:r>
            <a:r>
              <a:rPr lang="es-MX" i="1" err="1"/>
              <a:t>moment</a:t>
            </a:r>
            <a:r>
              <a:rPr lang="es-MX" i="1"/>
              <a:t>, </a:t>
            </a:r>
            <a:r>
              <a:rPr lang="es-MX" i="1" err="1"/>
              <a:t>people</a:t>
            </a:r>
            <a:r>
              <a:rPr lang="es-MX" i="1"/>
              <a:t> are </a:t>
            </a:r>
            <a:r>
              <a:rPr lang="es-MX" i="1" err="1"/>
              <a:t>better</a:t>
            </a:r>
            <a:r>
              <a:rPr lang="es-MX" i="1"/>
              <a:t>.</a:t>
            </a:r>
          </a:p>
          <a:p>
            <a:pPr lvl="1"/>
            <a:endParaRPr lang="es-MX" sz="1500"/>
          </a:p>
          <a:p>
            <a:r>
              <a:rPr lang="es-MX"/>
              <a:t>Los sistemas inteligentes no pueden construirse sin un profundo entendimiento de la forma como razonamos los humanos y como realizamos acciones inteligentes.</a:t>
            </a:r>
          </a:p>
          <a:p>
            <a:r>
              <a:rPr lang="es-MX"/>
              <a:t>La neurociencia ha contribuido grandemente al campo de los sistemas inteligentes.</a:t>
            </a:r>
          </a:p>
          <a:p>
            <a:r>
              <a:rPr lang="es-MX"/>
              <a:t>Una fortaleza notable de la inteligencia humana es su adaptabilidad.</a:t>
            </a:r>
          </a:p>
          <a:p>
            <a:r>
              <a:rPr lang="es-MX"/>
              <a:t>La adaptabilidad depende en mucho de la habilidad para aprender de la experiencia, muy superior a la que tienen las computadoras hoy (aprendizaje de máquina es un campo central de la inteligencia artificial).</a:t>
            </a:r>
          </a:p>
          <a:p>
            <a:endParaRPr lang="en-US" sz="2300"/>
          </a:p>
          <a:p>
            <a:pPr marL="5110163" indent="-806450">
              <a:buNone/>
            </a:pPr>
            <a:endParaRPr lang="es-MX"/>
          </a:p>
        </p:txBody>
      </p:sp>
      <p:sp>
        <p:nvSpPr>
          <p:cNvPr id="4" name="Rectángulo 3">
            <a:extLst>
              <a:ext uri="{FF2B5EF4-FFF2-40B4-BE49-F238E27FC236}">
                <a16:creationId xmlns:a16="http://schemas.microsoft.com/office/drawing/2014/main" id="{3CDB3E55-98C7-4641-8A5F-14F7B7DA273F}"/>
              </a:ext>
            </a:extLst>
          </p:cNvPr>
          <p:cNvSpPr/>
          <p:nvPr/>
        </p:nvSpPr>
        <p:spPr>
          <a:xfrm>
            <a:off x="3767879" y="5083306"/>
            <a:ext cx="6107464" cy="923330"/>
          </a:xfrm>
          <a:prstGeom prst="rect">
            <a:avLst/>
          </a:prstGeom>
        </p:spPr>
        <p:txBody>
          <a:bodyPr wrap="square">
            <a:spAutoFit/>
          </a:bodyPr>
          <a:lstStyle/>
          <a:p>
            <a:pPr marL="808038" indent="-808038"/>
            <a:r>
              <a:rPr lang="en-US" b="1" i="1"/>
              <a:t>Fuente:	</a:t>
            </a:r>
            <a:r>
              <a:rPr lang="en-US" err="1"/>
              <a:t>Ertel</a:t>
            </a:r>
            <a:r>
              <a:rPr lang="en-US"/>
              <a:t>, Wolfgang. </a:t>
            </a:r>
            <a:r>
              <a:rPr lang="en-US" b="1"/>
              <a:t>Introduction to Artificial Intelligence (Undergraduate Topics in Computer Science)</a:t>
            </a:r>
            <a:r>
              <a:rPr lang="en-US"/>
              <a:t> (pp. 2-3). Springer London. </a:t>
            </a:r>
            <a:r>
              <a:rPr lang="en-US" err="1"/>
              <a:t>Edición</a:t>
            </a:r>
            <a:r>
              <a:rPr lang="en-US"/>
              <a:t> de Kindle.</a:t>
            </a:r>
            <a:endParaRPr lang="es-MX"/>
          </a:p>
        </p:txBody>
      </p:sp>
    </p:spTree>
    <p:extLst>
      <p:ext uri="{BB962C8B-B14F-4D97-AF65-F5344CB8AC3E}">
        <p14:creationId xmlns:p14="http://schemas.microsoft.com/office/powerpoint/2010/main" val="36197101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2F11A09-5C10-4ECC-9468-7FCFEEB76B55}"/>
              </a:ext>
            </a:extLst>
          </p:cNvPr>
          <p:cNvSpPr>
            <a:spLocks noGrp="1"/>
          </p:cNvSpPr>
          <p:nvPr>
            <p:ph type="title"/>
          </p:nvPr>
        </p:nvSpPr>
        <p:spPr>
          <a:xfrm>
            <a:off x="655320" y="365125"/>
            <a:ext cx="5120114" cy="1692794"/>
          </a:xfrm>
        </p:spPr>
        <p:txBody>
          <a:bodyPr>
            <a:normAutofit/>
          </a:bodyPr>
          <a:lstStyle/>
          <a:p>
            <a:r>
              <a:rPr lang="es-MX"/>
              <a:t>Antecedentes</a:t>
            </a:r>
          </a:p>
        </p:txBody>
      </p:sp>
      <p:sp>
        <p:nvSpPr>
          <p:cNvPr id="3" name="Marcador de contenido 2">
            <a:extLst>
              <a:ext uri="{FF2B5EF4-FFF2-40B4-BE49-F238E27FC236}">
                <a16:creationId xmlns:a16="http://schemas.microsoft.com/office/drawing/2014/main" id="{BA7B6520-9D66-48BB-AD20-0DA1400F6D48}"/>
              </a:ext>
            </a:extLst>
          </p:cNvPr>
          <p:cNvSpPr>
            <a:spLocks noGrp="1"/>
          </p:cNvSpPr>
          <p:nvPr>
            <p:ph idx="1"/>
          </p:nvPr>
        </p:nvSpPr>
        <p:spPr>
          <a:xfrm>
            <a:off x="655321" y="2057919"/>
            <a:ext cx="5223528" cy="3979343"/>
          </a:xfrm>
        </p:spPr>
        <p:txBody>
          <a:bodyPr>
            <a:normAutofit lnSpcReduction="10000"/>
          </a:bodyPr>
          <a:lstStyle/>
          <a:p>
            <a:r>
              <a:rPr lang="es-MX" sz="2000"/>
              <a:t>Aristóteles (384-322 a. C.) describe el silogismo como forma de razonamiento y propone un conjunto de reglas que describen una parte del funcionamiento de la mente para obtener conclusiones racionales.</a:t>
            </a:r>
          </a:p>
          <a:p>
            <a:r>
              <a:rPr lang="es-MX" sz="2000"/>
              <a:t>Ctesibio de Alejandría (250 a. C.) construyó la primera máquina autocontrolada, un regulador del flujo de agua (racional pero sin razonamiento).</a:t>
            </a:r>
          </a:p>
          <a:p>
            <a:r>
              <a:rPr lang="es-MX" sz="2000"/>
              <a:t>«Existirá Inteligencia Artificial cuando no seamos capaces de distinguir entre un ser humano y un programa de computadora en una conversación a ciegas» (Alan Turing en 1936).</a:t>
            </a:r>
          </a:p>
        </p:txBody>
      </p:sp>
      <p:pic>
        <p:nvPicPr>
          <p:cNvPr id="1026" name="Picture 2" descr="https://upload.wikimedia.org/wikipedia/commons/thumb/a/a4/Aristoteles_Louvre.jpg/1280px-Aristoteles_Louvre.jpg">
            <a:extLst>
              <a:ext uri="{FF2B5EF4-FFF2-40B4-BE49-F238E27FC236}">
                <a16:creationId xmlns:a16="http://schemas.microsoft.com/office/drawing/2014/main" id="{760E3455-6CBB-41DA-B6D1-981F8139C5F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9139" r="1" b="9389"/>
          <a:stretch/>
        </p:blipFill>
        <p:spPr bwMode="auto">
          <a:xfrm>
            <a:off x="5878849" y="10"/>
            <a:ext cx="6313150" cy="6857987"/>
          </a:xfrm>
          <a:custGeom>
            <a:avLst/>
            <a:gdLst>
              <a:gd name="connsiteX0" fmla="*/ 65565 w 6313150"/>
              <a:gd name="connsiteY0" fmla="*/ 0 h 6857997"/>
              <a:gd name="connsiteX1" fmla="*/ 6313150 w 6313150"/>
              <a:gd name="connsiteY1" fmla="*/ 0 h 6857997"/>
              <a:gd name="connsiteX2" fmla="*/ 6313150 w 6313150"/>
              <a:gd name="connsiteY2" fmla="*/ 6857997 h 6857997"/>
              <a:gd name="connsiteX3" fmla="*/ 3293946 w 6313150"/>
              <a:gd name="connsiteY3" fmla="*/ 6857997 h 6857997"/>
              <a:gd name="connsiteX4" fmla="*/ 3235857 w 6313150"/>
              <a:gd name="connsiteY4" fmla="*/ 6823061 h 6857997"/>
              <a:gd name="connsiteX5" fmla="*/ 0 w 6313150"/>
              <a:gd name="connsiteY5" fmla="*/ 951803 h 6857997"/>
              <a:gd name="connsiteX6" fmla="*/ 31536 w 6313150"/>
              <a:gd name="connsiteY6" fmla="*/ 285771 h 6857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289799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C72B34F-B77D-46FB-B06A-8414CCDC37AC}"/>
              </a:ext>
            </a:extLst>
          </p:cNvPr>
          <p:cNvSpPr>
            <a:spLocks noGrp="1"/>
          </p:cNvSpPr>
          <p:nvPr>
            <p:ph type="title"/>
          </p:nvPr>
        </p:nvSpPr>
        <p:spPr>
          <a:xfrm>
            <a:off x="838200" y="365126"/>
            <a:ext cx="10515600" cy="926062"/>
          </a:xfrm>
        </p:spPr>
        <p:txBody>
          <a:bodyPr/>
          <a:lstStyle/>
          <a:p>
            <a:r>
              <a:rPr lang="es-MX"/>
              <a:t>Antecedentes</a:t>
            </a:r>
          </a:p>
        </p:txBody>
      </p:sp>
      <p:sp>
        <p:nvSpPr>
          <p:cNvPr id="3" name="Marcador de contenido 2">
            <a:extLst>
              <a:ext uri="{FF2B5EF4-FFF2-40B4-BE49-F238E27FC236}">
                <a16:creationId xmlns:a16="http://schemas.microsoft.com/office/drawing/2014/main" id="{5428769F-3EB9-478E-8FA4-77B6EB232BE0}"/>
              </a:ext>
            </a:extLst>
          </p:cNvPr>
          <p:cNvSpPr>
            <a:spLocks noGrp="1"/>
          </p:cNvSpPr>
          <p:nvPr>
            <p:ph idx="1"/>
          </p:nvPr>
        </p:nvSpPr>
        <p:spPr>
          <a:xfrm>
            <a:off x="838200" y="1580671"/>
            <a:ext cx="10515600" cy="3574891"/>
          </a:xfrm>
        </p:spPr>
        <p:txBody>
          <a:bodyPr>
            <a:normAutofit fontScale="77500" lnSpcReduction="20000"/>
          </a:bodyPr>
          <a:lstStyle/>
          <a:p>
            <a:r>
              <a:rPr lang="es-MX"/>
              <a:t>Kurt Gödel, Alonso </a:t>
            </a:r>
            <a:r>
              <a:rPr lang="es-MX" err="1"/>
              <a:t>Church</a:t>
            </a:r>
            <a:r>
              <a:rPr lang="es-MX"/>
              <a:t>, and Alan Turing (</a:t>
            </a:r>
            <a:r>
              <a:rPr lang="es-MX" err="1"/>
              <a:t>decada</a:t>
            </a:r>
            <a:r>
              <a:rPr lang="es-MX"/>
              <a:t> de los 1930s), sentaron las bases de lógica y ciencias de la computación, fundamentales para la Inteligencia Artificial.</a:t>
            </a:r>
          </a:p>
          <a:p>
            <a:r>
              <a:rPr lang="es-MX"/>
              <a:t>Gödel mostró con el teorema de completitud que las proposiciones lógicas de primer orden son completas, pero con el de incompletitud mostró que en lógicas de mayor orden existen proposiciones ciertas que no pueden ser probadas.</a:t>
            </a:r>
          </a:p>
          <a:p>
            <a:r>
              <a:rPr lang="es-MX"/>
              <a:t>La demostración de Alan Turing de la imposibilidad de que un programa decida si otro programa arbitrario correrá en un ciclo infinito o no. Lo que implica que no puede haber un programa universal que verifique otros programas.</a:t>
            </a:r>
          </a:p>
          <a:p>
            <a:r>
              <a:rPr lang="es-MX"/>
              <a:t>Con base en los resultados de la neurociencia  en los 1940s McCulloch, Pitts y Hebb diseñaron los primeros modelos matemáticos de redes neuronales (aunque de momento no existía suficiente capacidad de cómputo como para simular cerebros simples)</a:t>
            </a:r>
          </a:p>
          <a:p>
            <a:endParaRPr lang="es-MX"/>
          </a:p>
        </p:txBody>
      </p:sp>
      <p:sp>
        <p:nvSpPr>
          <p:cNvPr id="4" name="Rectángulo 3">
            <a:extLst>
              <a:ext uri="{FF2B5EF4-FFF2-40B4-BE49-F238E27FC236}">
                <a16:creationId xmlns:a16="http://schemas.microsoft.com/office/drawing/2014/main" id="{7D6CAB2E-E39D-438B-B737-73CCE17C7E0D}"/>
              </a:ext>
            </a:extLst>
          </p:cNvPr>
          <p:cNvSpPr/>
          <p:nvPr/>
        </p:nvSpPr>
        <p:spPr>
          <a:xfrm>
            <a:off x="3767879" y="5129256"/>
            <a:ext cx="6107464" cy="923330"/>
          </a:xfrm>
          <a:prstGeom prst="rect">
            <a:avLst/>
          </a:prstGeom>
        </p:spPr>
        <p:txBody>
          <a:bodyPr wrap="square">
            <a:spAutoFit/>
          </a:bodyPr>
          <a:lstStyle/>
          <a:p>
            <a:pPr marL="808038" indent="-808038"/>
            <a:r>
              <a:rPr lang="en-US" b="1" i="1"/>
              <a:t>Fuente:	</a:t>
            </a:r>
            <a:r>
              <a:rPr lang="en-US" err="1"/>
              <a:t>Ertel</a:t>
            </a:r>
            <a:r>
              <a:rPr lang="en-US"/>
              <a:t>, Wolfgang. </a:t>
            </a:r>
            <a:r>
              <a:rPr lang="en-US" b="1"/>
              <a:t>Introduction to Artificial Intelligence (Undergraduate Topics in Computer Science)</a:t>
            </a:r>
            <a:r>
              <a:rPr lang="en-US"/>
              <a:t> (pp. 2-3). Springer London. </a:t>
            </a:r>
            <a:r>
              <a:rPr lang="en-US" err="1"/>
              <a:t>Edición</a:t>
            </a:r>
            <a:r>
              <a:rPr lang="en-US"/>
              <a:t> de Kindle.</a:t>
            </a:r>
            <a:endParaRPr lang="es-MX"/>
          </a:p>
        </p:txBody>
      </p:sp>
    </p:spTree>
    <p:extLst>
      <p:ext uri="{BB962C8B-B14F-4D97-AF65-F5344CB8AC3E}">
        <p14:creationId xmlns:p14="http://schemas.microsoft.com/office/powerpoint/2010/main" val="39315455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6ACF235-0DC0-4927-8061-B156F0DBA5E2}"/>
              </a:ext>
            </a:extLst>
          </p:cNvPr>
          <p:cNvSpPr>
            <a:spLocks noGrp="1"/>
          </p:cNvSpPr>
          <p:nvPr>
            <p:ph type="title"/>
          </p:nvPr>
        </p:nvSpPr>
        <p:spPr>
          <a:xfrm>
            <a:off x="838200" y="365126"/>
            <a:ext cx="10515600" cy="903088"/>
          </a:xfrm>
        </p:spPr>
        <p:txBody>
          <a:bodyPr/>
          <a:lstStyle/>
          <a:p>
            <a:r>
              <a:rPr lang="es-MX"/>
              <a:t>La crisis de los 1980s</a:t>
            </a:r>
          </a:p>
        </p:txBody>
      </p:sp>
      <p:sp>
        <p:nvSpPr>
          <p:cNvPr id="3" name="Marcador de contenido 2">
            <a:extLst>
              <a:ext uri="{FF2B5EF4-FFF2-40B4-BE49-F238E27FC236}">
                <a16:creationId xmlns:a16="http://schemas.microsoft.com/office/drawing/2014/main" id="{1304B94E-6935-46B7-8288-D253466460D6}"/>
              </a:ext>
            </a:extLst>
          </p:cNvPr>
          <p:cNvSpPr>
            <a:spLocks noGrp="1"/>
          </p:cNvSpPr>
          <p:nvPr>
            <p:ph idx="1"/>
          </p:nvPr>
        </p:nvSpPr>
        <p:spPr>
          <a:xfrm>
            <a:off x="838200" y="1571483"/>
            <a:ext cx="10515600" cy="3735714"/>
          </a:xfrm>
        </p:spPr>
        <p:txBody>
          <a:bodyPr>
            <a:normAutofit lnSpcReduction="10000"/>
          </a:bodyPr>
          <a:lstStyle/>
          <a:p>
            <a:r>
              <a:rPr lang="es-MX" sz="2000"/>
              <a:t>Las altas expectativas sobre “sistemas expertos” fracaso en sus intentos de producir los extraordinarios resultados deseados.</a:t>
            </a:r>
          </a:p>
          <a:p>
            <a:r>
              <a:rPr lang="es-MX" sz="2000"/>
              <a:t>Las redes neuronales resultaron ser difíciles de comunicar y transferir.</a:t>
            </a:r>
          </a:p>
          <a:p>
            <a:r>
              <a:rPr lang="es-MX" sz="2000"/>
              <a:t>La salida a esta crisis  de la IA encontró promesa en la búsqueda por unificar la capacidad de la lógica para representar conocimiento en forma explícita, con la de las redes neuronales para lidiar con la incertidumbre. Es así que surgió la idea de las redes Bayesianas como mecanismo probabilístico de razonamiento.</a:t>
            </a:r>
          </a:p>
          <a:p>
            <a:r>
              <a:rPr lang="es-MX" sz="2000"/>
              <a:t>El éxito de las redes Bayesianas surge de su comprensibilidad intuitiva, la semántica limpia de la probabilidad condicional y del apoyo en el fundamento matemático centenario de la teoría de probabilidades.</a:t>
            </a:r>
          </a:p>
          <a:p>
            <a:r>
              <a:rPr lang="es-MX" sz="2000"/>
              <a:t>Cuando la lógica de verdaderos y falsos se convierte en una debilidad, el uso de la lógica difusa o borrosa se puede usar con efectividad.</a:t>
            </a:r>
          </a:p>
        </p:txBody>
      </p:sp>
      <p:sp>
        <p:nvSpPr>
          <p:cNvPr id="4" name="Rectángulo 3">
            <a:extLst>
              <a:ext uri="{FF2B5EF4-FFF2-40B4-BE49-F238E27FC236}">
                <a16:creationId xmlns:a16="http://schemas.microsoft.com/office/drawing/2014/main" id="{77CB422E-68C2-4EBB-83DC-F836A0E59092}"/>
              </a:ext>
            </a:extLst>
          </p:cNvPr>
          <p:cNvSpPr/>
          <p:nvPr/>
        </p:nvSpPr>
        <p:spPr>
          <a:xfrm>
            <a:off x="3767879" y="5129256"/>
            <a:ext cx="6107464" cy="923330"/>
          </a:xfrm>
          <a:prstGeom prst="rect">
            <a:avLst/>
          </a:prstGeom>
        </p:spPr>
        <p:txBody>
          <a:bodyPr wrap="square">
            <a:spAutoFit/>
          </a:bodyPr>
          <a:lstStyle/>
          <a:p>
            <a:pPr marL="808038" indent="-808038"/>
            <a:r>
              <a:rPr lang="en-US" b="1" i="1"/>
              <a:t>Fuente:	</a:t>
            </a:r>
            <a:r>
              <a:rPr lang="en-US" err="1"/>
              <a:t>Ertel</a:t>
            </a:r>
            <a:r>
              <a:rPr lang="en-US"/>
              <a:t>, Wolfgang. </a:t>
            </a:r>
            <a:r>
              <a:rPr lang="en-US" b="1"/>
              <a:t>Introduction to Artificial Intelligence (Undergraduate Topics in Computer Science)</a:t>
            </a:r>
            <a:r>
              <a:rPr lang="en-US"/>
              <a:t> (pp. 2-3). Springer London. </a:t>
            </a:r>
            <a:r>
              <a:rPr lang="en-US" err="1"/>
              <a:t>Edición</a:t>
            </a:r>
            <a:r>
              <a:rPr lang="en-US"/>
              <a:t> de Kindle.</a:t>
            </a:r>
            <a:endParaRPr lang="es-MX"/>
          </a:p>
        </p:txBody>
      </p:sp>
    </p:spTree>
    <p:extLst>
      <p:ext uri="{BB962C8B-B14F-4D97-AF65-F5344CB8AC3E}">
        <p14:creationId xmlns:p14="http://schemas.microsoft.com/office/powerpoint/2010/main" val="4788104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569D276-4D1B-4BF7-9A71-064FF0084810}"/>
              </a:ext>
            </a:extLst>
          </p:cNvPr>
          <p:cNvSpPr>
            <a:spLocks noGrp="1"/>
          </p:cNvSpPr>
          <p:nvPr>
            <p:ph type="title"/>
          </p:nvPr>
        </p:nvSpPr>
        <p:spPr>
          <a:xfrm>
            <a:off x="804673" y="3320859"/>
            <a:ext cx="4524973" cy="2076333"/>
          </a:xfrm>
        </p:spPr>
        <p:txBody>
          <a:bodyPr vert="horz" lIns="91440" tIns="45720" rIns="91440" bIns="45720" rtlCol="0" anchor="t">
            <a:normAutofit/>
          </a:bodyPr>
          <a:lstStyle/>
          <a:p>
            <a:r>
              <a:rPr lang="es-MX" sz="5400"/>
              <a:t>Razonamiento automatizado</a:t>
            </a:r>
          </a:p>
        </p:txBody>
      </p:sp>
      <p:sp>
        <p:nvSpPr>
          <p:cNvPr id="3" name="Marcador de contenido 2">
            <a:extLst>
              <a:ext uri="{FF2B5EF4-FFF2-40B4-BE49-F238E27FC236}">
                <a16:creationId xmlns:a16="http://schemas.microsoft.com/office/drawing/2014/main" id="{3560FEFB-B261-42FE-A037-1523CEA6A11A}"/>
              </a:ext>
            </a:extLst>
          </p:cNvPr>
          <p:cNvSpPr>
            <a:spLocks noGrp="1"/>
          </p:cNvSpPr>
          <p:nvPr>
            <p:ph idx="1"/>
          </p:nvPr>
        </p:nvSpPr>
        <p:spPr>
          <a:xfrm>
            <a:off x="804673" y="2348680"/>
            <a:ext cx="4524973" cy="972180"/>
          </a:xfrm>
        </p:spPr>
        <p:txBody>
          <a:bodyPr vert="horz" lIns="91440" tIns="45720" rIns="91440" bIns="45720" rtlCol="0" anchor="b">
            <a:normAutofit fontScale="92500"/>
          </a:bodyPr>
          <a:lstStyle/>
          <a:p>
            <a:pPr marL="0" indent="0">
              <a:buNone/>
            </a:pPr>
            <a:r>
              <a:rPr lang="es-MX"/>
              <a:t>Enfoques computacionales a la interpretación de la realidad</a:t>
            </a:r>
          </a:p>
        </p:txBody>
      </p:sp>
      <p:pic>
        <p:nvPicPr>
          <p:cNvPr id="4" name="Marcador de contenido 6" descr="Imagen que contiene texto&#10;&#10;Descripción generada con confianza alta">
            <a:extLst>
              <a:ext uri="{FF2B5EF4-FFF2-40B4-BE49-F238E27FC236}">
                <a16:creationId xmlns:a16="http://schemas.microsoft.com/office/drawing/2014/main" id="{77AECE58-1C47-47DA-AEAF-243E2D5DD9E9}"/>
              </a:ext>
            </a:extLst>
          </p:cNvPr>
          <p:cNvPicPr>
            <a:picLocks noChangeAspect="1"/>
          </p:cNvPicPr>
          <p:nvPr/>
        </p:nvPicPr>
        <p:blipFill rotWithShape="1">
          <a:blip r:embed="rId2">
            <a:extLst>
              <a:ext uri="{28A0092B-C50C-407E-A947-70E740481C1C}">
                <a14:useLocalDpi xmlns:a14="http://schemas.microsoft.com/office/drawing/2010/main" val="0"/>
              </a:ext>
            </a:extLst>
          </a:blip>
          <a:srcRect r="-2" b="9713"/>
          <a:stretch/>
        </p:blipFill>
        <p:spPr>
          <a:xfrm>
            <a:off x="6021086" y="544777"/>
            <a:ext cx="6170914" cy="6313225"/>
          </a:xfrm>
          <a:custGeom>
            <a:avLst/>
            <a:gdLst>
              <a:gd name="connsiteX0" fmla="*/ 3397813 w 6170914"/>
              <a:gd name="connsiteY0" fmla="*/ 0 h 6313225"/>
              <a:gd name="connsiteX1" fmla="*/ 6019731 w 6170914"/>
              <a:gd name="connsiteY1" fmla="*/ 1236489 h 6313225"/>
              <a:gd name="connsiteX2" fmla="*/ 6170914 w 6170914"/>
              <a:gd name="connsiteY2" fmla="*/ 1438663 h 6313225"/>
              <a:gd name="connsiteX3" fmla="*/ 6170914 w 6170914"/>
              <a:gd name="connsiteY3" fmla="*/ 5356963 h 6313225"/>
              <a:gd name="connsiteX4" fmla="*/ 6019731 w 6170914"/>
              <a:gd name="connsiteY4" fmla="*/ 5559138 h 6313225"/>
              <a:gd name="connsiteX5" fmla="*/ 5194591 w 6170914"/>
              <a:gd name="connsiteY5" fmla="*/ 6282226 h 6313225"/>
              <a:gd name="connsiteX6" fmla="*/ 5141791 w 6170914"/>
              <a:gd name="connsiteY6" fmla="*/ 6313225 h 6313225"/>
              <a:gd name="connsiteX7" fmla="*/ 1659199 w 6170914"/>
              <a:gd name="connsiteY7" fmla="*/ 6313225 h 6313225"/>
              <a:gd name="connsiteX8" fmla="*/ 1498064 w 6170914"/>
              <a:gd name="connsiteY8" fmla="*/ 6215333 h 6313225"/>
              <a:gd name="connsiteX9" fmla="*/ 0 w 6170914"/>
              <a:gd name="connsiteY9" fmla="*/ 3397813 h 6313225"/>
              <a:gd name="connsiteX10" fmla="*/ 3397813 w 6170914"/>
              <a:gd name="connsiteY10" fmla="*/ 0 h 6313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170914" h="6313225">
                <a:moveTo>
                  <a:pt x="3397813" y="0"/>
                </a:moveTo>
                <a:cubicBezTo>
                  <a:pt x="4453378" y="0"/>
                  <a:pt x="5396522" y="481334"/>
                  <a:pt x="6019731" y="1236489"/>
                </a:cubicBezTo>
                <a:lnTo>
                  <a:pt x="6170914" y="1438663"/>
                </a:lnTo>
                <a:lnTo>
                  <a:pt x="6170914" y="5356963"/>
                </a:lnTo>
                <a:lnTo>
                  <a:pt x="6019731" y="5559138"/>
                </a:lnTo>
                <a:cubicBezTo>
                  <a:pt x="5786028" y="5842321"/>
                  <a:pt x="5507333" y="6086998"/>
                  <a:pt x="5194591" y="6282226"/>
                </a:cubicBezTo>
                <a:lnTo>
                  <a:pt x="5141791" y="6313225"/>
                </a:lnTo>
                <a:lnTo>
                  <a:pt x="1659199" y="6313225"/>
                </a:lnTo>
                <a:lnTo>
                  <a:pt x="1498064" y="6215333"/>
                </a:lnTo>
                <a:cubicBezTo>
                  <a:pt x="594240" y="5604721"/>
                  <a:pt x="0" y="4570663"/>
                  <a:pt x="0" y="3397813"/>
                </a:cubicBezTo>
                <a:cubicBezTo>
                  <a:pt x="0" y="1521253"/>
                  <a:pt x="1521253" y="0"/>
                  <a:pt x="3397813" y="0"/>
                </a:cubicBezTo>
                <a:close/>
              </a:path>
            </a:pathLst>
          </a:custGeom>
        </p:spPr>
      </p:pic>
    </p:spTree>
    <p:extLst>
      <p:ext uri="{BB962C8B-B14F-4D97-AF65-F5344CB8AC3E}">
        <p14:creationId xmlns:p14="http://schemas.microsoft.com/office/powerpoint/2010/main" val="541588685"/>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4F79D6D6-0F78-4578-801E-866C9C43EB35}"/>
              </a:ext>
            </a:extLst>
          </p:cNvPr>
          <p:cNvSpPr>
            <a:spLocks noGrp="1"/>
          </p:cNvSpPr>
          <p:nvPr>
            <p:ph type="title"/>
          </p:nvPr>
        </p:nvSpPr>
        <p:spPr/>
        <p:txBody>
          <a:bodyPr/>
          <a:lstStyle/>
          <a:p>
            <a:r>
              <a:rPr lang="es-MX"/>
              <a:t>Contenido</a:t>
            </a:r>
          </a:p>
        </p:txBody>
      </p:sp>
      <p:sp>
        <p:nvSpPr>
          <p:cNvPr id="5" name="Marcador de contenido 4">
            <a:extLst>
              <a:ext uri="{FF2B5EF4-FFF2-40B4-BE49-F238E27FC236}">
                <a16:creationId xmlns:a16="http://schemas.microsoft.com/office/drawing/2014/main" id="{85B78D9D-1E1E-4EEC-982D-42D913E5721B}"/>
              </a:ext>
            </a:extLst>
          </p:cNvPr>
          <p:cNvSpPr>
            <a:spLocks noGrp="1"/>
          </p:cNvSpPr>
          <p:nvPr>
            <p:ph idx="1"/>
          </p:nvPr>
        </p:nvSpPr>
        <p:spPr/>
        <p:txBody>
          <a:bodyPr>
            <a:normAutofit fontScale="47500" lnSpcReduction="20000"/>
          </a:bodyPr>
          <a:lstStyle/>
          <a:p>
            <a:r>
              <a:rPr lang="es-MX" sz="4000"/>
              <a:t>Razonamiento automatizado</a:t>
            </a:r>
          </a:p>
          <a:p>
            <a:pPr lvl="2"/>
            <a:r>
              <a:rPr lang="es-MX" sz="3600"/>
              <a:t>Incertidumbre e inteligencia</a:t>
            </a:r>
          </a:p>
          <a:p>
            <a:pPr lvl="2"/>
            <a:r>
              <a:rPr lang="es-MX" sz="3600"/>
              <a:t>Inteligencia artificial</a:t>
            </a:r>
          </a:p>
          <a:p>
            <a:r>
              <a:rPr lang="es-MX" sz="4000"/>
              <a:t>Fundamentos de probabilidad</a:t>
            </a:r>
          </a:p>
          <a:p>
            <a:pPr lvl="2"/>
            <a:r>
              <a:rPr lang="es-MX" sz="3600"/>
              <a:t>Funciones de probabilidad</a:t>
            </a:r>
          </a:p>
          <a:p>
            <a:pPr lvl="2"/>
            <a:r>
              <a:rPr lang="es-MX" sz="3600"/>
              <a:t>Probabilidad condicional e independencia</a:t>
            </a:r>
          </a:p>
          <a:p>
            <a:pPr lvl="2"/>
            <a:r>
              <a:rPr lang="es-MX" sz="3600"/>
              <a:t>Variables aleatorias y Distribución conjunta de probabilidades</a:t>
            </a:r>
          </a:p>
          <a:p>
            <a:pPr lvl="2"/>
            <a:r>
              <a:rPr lang="es-MX" sz="3600"/>
              <a:t>Ejemplos de inferencia bayesiana</a:t>
            </a:r>
          </a:p>
          <a:p>
            <a:r>
              <a:rPr lang="es-MX" sz="4000"/>
              <a:t>Redes bayesianas</a:t>
            </a:r>
          </a:p>
          <a:p>
            <a:pPr lvl="2"/>
            <a:r>
              <a:rPr lang="es-MX" sz="3600"/>
              <a:t>Definición de redes bayesiana</a:t>
            </a:r>
          </a:p>
          <a:p>
            <a:pPr lvl="2"/>
            <a:r>
              <a:rPr lang="es-MX" sz="3600"/>
              <a:t>Filosofía bayesiana</a:t>
            </a:r>
          </a:p>
          <a:p>
            <a:pPr lvl="2"/>
            <a:r>
              <a:rPr lang="es-MX" sz="3600"/>
              <a:t>¿Son bayesianas las redes bayesianas?</a:t>
            </a:r>
          </a:p>
          <a:p>
            <a:pPr lvl="2"/>
            <a:r>
              <a:rPr lang="es-MX" sz="3600"/>
              <a:t>La condición </a:t>
            </a:r>
            <a:r>
              <a:rPr lang="es-MX" sz="3600" err="1"/>
              <a:t>markoviana</a:t>
            </a:r>
            <a:endParaRPr lang="es-MX" sz="3600"/>
          </a:p>
          <a:p>
            <a:pPr lvl="2"/>
            <a:r>
              <a:rPr lang="es-MX" sz="3600"/>
              <a:t>Vínculos causales y redes bayesianas</a:t>
            </a:r>
          </a:p>
          <a:p>
            <a:pPr lvl="2"/>
            <a:r>
              <a:rPr lang="es-MX" sz="3600"/>
              <a:t>Experimento de red bayesiana con canicas</a:t>
            </a:r>
          </a:p>
          <a:p>
            <a:endParaRPr lang="es-MX" sz="4000"/>
          </a:p>
          <a:p>
            <a:endParaRPr lang="es-MX"/>
          </a:p>
        </p:txBody>
      </p:sp>
    </p:spTree>
    <p:extLst>
      <p:ext uri="{BB962C8B-B14F-4D97-AF65-F5344CB8AC3E}">
        <p14:creationId xmlns:p14="http://schemas.microsoft.com/office/powerpoint/2010/main" val="201945805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227CF55-8962-4416-884C-F1406CB2CB95}"/>
              </a:ext>
            </a:extLst>
          </p:cNvPr>
          <p:cNvSpPr>
            <a:spLocks noGrp="1"/>
          </p:cNvSpPr>
          <p:nvPr>
            <p:ph type="title"/>
          </p:nvPr>
        </p:nvSpPr>
        <p:spPr>
          <a:xfrm>
            <a:off x="1514292" y="513612"/>
            <a:ext cx="9894133" cy="1031216"/>
          </a:xfrm>
        </p:spPr>
        <p:txBody>
          <a:bodyPr anchor="b">
            <a:normAutofit/>
          </a:bodyPr>
          <a:lstStyle/>
          <a:p>
            <a:r>
              <a:rPr lang="es-MX"/>
              <a:t>Crear IA requiere</a:t>
            </a:r>
          </a:p>
        </p:txBody>
      </p:sp>
      <p:pic>
        <p:nvPicPr>
          <p:cNvPr id="5" name="Marcador de contenido 3" descr="ai-ml-demystified-mwux2017-final-171016011705.pdf - Adobe Acrobat Pro">
            <a:extLst>
              <a:ext uri="{FF2B5EF4-FFF2-40B4-BE49-F238E27FC236}">
                <a16:creationId xmlns:a16="http://schemas.microsoft.com/office/drawing/2014/main" id="{A20EEA53-51BF-4FE3-A2AB-92E319CFF6A4}"/>
              </a:ext>
            </a:extLst>
          </p:cNvPr>
          <p:cNvPicPr>
            <a:picLocks noChangeAspect="1"/>
          </p:cNvPicPr>
          <p:nvPr/>
        </p:nvPicPr>
        <p:blipFill rotWithShape="1">
          <a:blip r:embed="rId2">
            <a:extLst>
              <a:ext uri="{28A0092B-C50C-407E-A947-70E740481C1C}">
                <a14:useLocalDpi xmlns:a14="http://schemas.microsoft.com/office/drawing/2010/main" val="0"/>
              </a:ext>
            </a:extLst>
          </a:blip>
          <a:srcRect l="3925" t="10436" r="62472" b="60741"/>
          <a:stretch/>
        </p:blipFill>
        <p:spPr>
          <a:xfrm>
            <a:off x="1299246" y="2372490"/>
            <a:ext cx="5478342" cy="3187430"/>
          </a:xfrm>
          <a:prstGeom prst="rect">
            <a:avLst/>
          </a:prstGeom>
        </p:spPr>
      </p:pic>
      <p:sp>
        <p:nvSpPr>
          <p:cNvPr id="8" name="Freeform: Shape 9">
            <a:extLst>
              <a:ext uri="{FF2B5EF4-FFF2-40B4-BE49-F238E27FC236}">
                <a16:creationId xmlns:a16="http://schemas.microsoft.com/office/drawing/2014/main" id="{C607803A-4E99-444E-94F7-8785CDDF58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780154" y="1884045"/>
            <a:ext cx="3275668" cy="2853308"/>
          </a:xfrm>
          <a:custGeom>
            <a:avLst/>
            <a:gdLst>
              <a:gd name="connsiteX0" fmla="*/ 3275668 w 3275668"/>
              <a:gd name="connsiteY0" fmla="*/ 2853308 h 2853308"/>
              <a:gd name="connsiteX1" fmla="*/ 655 w 3275668"/>
              <a:gd name="connsiteY1" fmla="*/ 2853308 h 2853308"/>
              <a:gd name="connsiteX2" fmla="*/ 0 w 3275668"/>
              <a:gd name="connsiteY2" fmla="*/ 2467565 h 2853308"/>
              <a:gd name="connsiteX3" fmla="*/ 2869894 w 3275668"/>
              <a:gd name="connsiteY3" fmla="*/ 2468888 h 2853308"/>
              <a:gd name="connsiteX4" fmla="*/ 2869894 w 3275668"/>
              <a:gd name="connsiteY4" fmla="*/ 0 h 2853308"/>
              <a:gd name="connsiteX5" fmla="*/ 3275668 w 3275668"/>
              <a:gd name="connsiteY5" fmla="*/ 0 h 2853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75668" h="2853308">
                <a:moveTo>
                  <a:pt x="3275668" y="2853308"/>
                </a:moveTo>
                <a:lnTo>
                  <a:pt x="655" y="2853308"/>
                </a:lnTo>
                <a:cubicBezTo>
                  <a:pt x="-655" y="2720171"/>
                  <a:pt x="1310" y="2600702"/>
                  <a:pt x="0" y="2467565"/>
                </a:cubicBezTo>
                <a:lnTo>
                  <a:pt x="2869894" y="2468888"/>
                </a:lnTo>
                <a:lnTo>
                  <a:pt x="2869894" y="0"/>
                </a:lnTo>
                <a:lnTo>
                  <a:pt x="3275668" y="0"/>
                </a:lnTo>
                <a:close/>
              </a:path>
            </a:pathLst>
          </a:custGeom>
          <a:solidFill>
            <a:srgbClr val="4C4C4C"/>
          </a:solidFill>
          <a:ln w="0">
            <a:noFill/>
            <a:prstDash val="solid"/>
            <a:round/>
            <a:headEnd/>
            <a:tailEnd/>
          </a:ln>
        </p:spPr>
      </p:sp>
      <p:sp>
        <p:nvSpPr>
          <p:cNvPr id="15" name="Freeform: Shape 11">
            <a:extLst>
              <a:ext uri="{FF2B5EF4-FFF2-40B4-BE49-F238E27FC236}">
                <a16:creationId xmlns:a16="http://schemas.microsoft.com/office/drawing/2014/main" id="{2989BE6A-C309-418E-8ADD-1616A98057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55822" y="3222529"/>
            <a:ext cx="3242952" cy="2828156"/>
          </a:xfrm>
          <a:custGeom>
            <a:avLst/>
            <a:gdLst>
              <a:gd name="connsiteX0" fmla="*/ 2837178 w 3242952"/>
              <a:gd name="connsiteY0" fmla="*/ 0 h 2828156"/>
              <a:gd name="connsiteX1" fmla="*/ 3242952 w 3242952"/>
              <a:gd name="connsiteY1" fmla="*/ 0 h 2828156"/>
              <a:gd name="connsiteX2" fmla="*/ 3242952 w 3242952"/>
              <a:gd name="connsiteY2" fmla="*/ 2828156 h 2828156"/>
              <a:gd name="connsiteX3" fmla="*/ 0 w 3242952"/>
              <a:gd name="connsiteY3" fmla="*/ 2828156 h 2828156"/>
              <a:gd name="connsiteX4" fmla="*/ 0 w 3242952"/>
              <a:gd name="connsiteY4" fmla="*/ 2442859 h 2828156"/>
              <a:gd name="connsiteX5" fmla="*/ 2837178 w 3242952"/>
              <a:gd name="connsiteY5" fmla="*/ 2443295 h 2828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42952" h="2828156">
                <a:moveTo>
                  <a:pt x="2837178" y="0"/>
                </a:moveTo>
                <a:lnTo>
                  <a:pt x="3242952" y="0"/>
                </a:lnTo>
                <a:lnTo>
                  <a:pt x="3242952" y="2828156"/>
                </a:lnTo>
                <a:lnTo>
                  <a:pt x="0" y="2828156"/>
                </a:lnTo>
                <a:lnTo>
                  <a:pt x="0" y="2442859"/>
                </a:lnTo>
                <a:lnTo>
                  <a:pt x="2837178" y="2443295"/>
                </a:lnTo>
                <a:close/>
              </a:path>
            </a:pathLst>
          </a:custGeom>
          <a:solidFill>
            <a:srgbClr val="4C4C4C"/>
          </a:solidFill>
          <a:ln w="0">
            <a:noFill/>
            <a:prstDash val="solid"/>
            <a:round/>
            <a:headEnd/>
            <a:tailEnd/>
          </a:ln>
        </p:spPr>
        <p:txBody>
          <a:bodyPr wrap="square">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 name="Marcador de contenido 2">
            <a:extLst>
              <a:ext uri="{FF2B5EF4-FFF2-40B4-BE49-F238E27FC236}">
                <a16:creationId xmlns:a16="http://schemas.microsoft.com/office/drawing/2014/main" id="{FE5C469F-B4B5-4D83-B4EC-8DD3B7164DA9}"/>
              </a:ext>
            </a:extLst>
          </p:cNvPr>
          <p:cNvSpPr>
            <a:spLocks noGrp="1"/>
          </p:cNvSpPr>
          <p:nvPr>
            <p:ph idx="1"/>
          </p:nvPr>
        </p:nvSpPr>
        <p:spPr>
          <a:xfrm>
            <a:off x="7781373" y="1884045"/>
            <a:ext cx="4013928" cy="3782251"/>
          </a:xfrm>
        </p:spPr>
        <p:txBody>
          <a:bodyPr anchor="ctr">
            <a:normAutofit fontScale="92500" lnSpcReduction="10000"/>
          </a:bodyPr>
          <a:lstStyle/>
          <a:p>
            <a:r>
              <a:rPr lang="es-MX"/>
              <a:t>Algoritmos
Procesar documentos ideados para humanos
Criterios de veracidad (anotación de ejemplos para el entrenamiento)
Enseñanza (proceso de entrenamiento)
Muchas iteraciones o repeticiones</a:t>
            </a:r>
          </a:p>
        </p:txBody>
      </p:sp>
    </p:spTree>
    <p:extLst>
      <p:ext uri="{BB962C8B-B14F-4D97-AF65-F5344CB8AC3E}">
        <p14:creationId xmlns:p14="http://schemas.microsoft.com/office/powerpoint/2010/main" val="3695253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F77DC28-DBBC-4D1D-85D1-28D66A2ABDAA}"/>
              </a:ext>
            </a:extLst>
          </p:cNvPr>
          <p:cNvSpPr>
            <a:spLocks noGrp="1"/>
          </p:cNvSpPr>
          <p:nvPr>
            <p:ph type="title"/>
          </p:nvPr>
        </p:nvSpPr>
        <p:spPr/>
        <p:txBody>
          <a:bodyPr/>
          <a:lstStyle/>
          <a:p>
            <a:r>
              <a:rPr lang="es-MX"/>
              <a:t>Dependencia de expertos humanos</a:t>
            </a:r>
          </a:p>
        </p:txBody>
      </p:sp>
      <p:sp>
        <p:nvSpPr>
          <p:cNvPr id="3" name="Marcador de contenido 2">
            <a:extLst>
              <a:ext uri="{FF2B5EF4-FFF2-40B4-BE49-F238E27FC236}">
                <a16:creationId xmlns:a16="http://schemas.microsoft.com/office/drawing/2014/main" id="{E824497C-6B03-40BC-B9D7-0B3B1F0C346E}"/>
              </a:ext>
            </a:extLst>
          </p:cNvPr>
          <p:cNvSpPr>
            <a:spLocks noGrp="1"/>
          </p:cNvSpPr>
          <p:nvPr>
            <p:ph idx="1"/>
          </p:nvPr>
        </p:nvSpPr>
        <p:spPr/>
        <p:txBody>
          <a:bodyPr/>
          <a:lstStyle/>
          <a:p>
            <a:r>
              <a:rPr lang="es-MX"/>
              <a:t>Disponibilidad de expertos en la materia o “dominio”:</a:t>
            </a:r>
          </a:p>
          <a:p>
            <a:pPr lvl="1"/>
            <a:r>
              <a:rPr lang="es-MX"/>
              <a:t>Abogados.
Operadores de máquinas.
Agricultores.</a:t>
            </a:r>
          </a:p>
          <a:p>
            <a:pPr lvl="1"/>
            <a:r>
              <a:rPr lang="es-MX"/>
              <a:t>Taxónomos.
Médicos.</a:t>
            </a:r>
          </a:p>
          <a:p>
            <a:r>
              <a:rPr lang="es-MX"/>
              <a:t>Generalmente sin experiencia en el aprendizaje automatizado</a:t>
            </a:r>
          </a:p>
          <a:p>
            <a:pPr lvl="1"/>
            <a:r>
              <a:rPr lang="es-MX"/>
              <a:t>Requiere una estrecha colaboración con los que hacen algoritmos.</a:t>
            </a:r>
          </a:p>
        </p:txBody>
      </p:sp>
    </p:spTree>
    <p:extLst>
      <p:ext uri="{BB962C8B-B14F-4D97-AF65-F5344CB8AC3E}">
        <p14:creationId xmlns:p14="http://schemas.microsoft.com/office/powerpoint/2010/main" val="3763235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2">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4572000"/>
            <a:ext cx="7058307" cy="1964266"/>
          </a:xfrm>
          <a:prstGeom prst="rect">
            <a:avLst/>
          </a:prstGeom>
          <a:solidFill>
            <a:srgbClr val="3568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30F7F642-3F1E-4FAB-B97B-9F2BFAF36C83}"/>
              </a:ext>
            </a:extLst>
          </p:cNvPr>
          <p:cNvSpPr>
            <a:spLocks noGrp="1"/>
          </p:cNvSpPr>
          <p:nvPr>
            <p:ph type="title"/>
          </p:nvPr>
        </p:nvSpPr>
        <p:spPr>
          <a:xfrm>
            <a:off x="524256" y="4767072"/>
            <a:ext cx="6594189" cy="1625210"/>
          </a:xfrm>
        </p:spPr>
        <p:txBody>
          <a:bodyPr>
            <a:normAutofit/>
          </a:bodyPr>
          <a:lstStyle/>
          <a:p>
            <a:pPr algn="r"/>
            <a:r>
              <a:rPr lang="es-MX" sz="5400">
                <a:solidFill>
                  <a:srgbClr val="FFFFFF"/>
                </a:solidFill>
              </a:rPr>
              <a:t>Ingredientes</a:t>
            </a:r>
          </a:p>
        </p:txBody>
      </p:sp>
      <p:pic>
        <p:nvPicPr>
          <p:cNvPr id="8" name="Imagen 7" descr="Imagen que contiene persona, sofá, hombre, interior&#10;&#10;Descripción generada con confianza alta">
            <a:extLst>
              <a:ext uri="{FF2B5EF4-FFF2-40B4-BE49-F238E27FC236}">
                <a16:creationId xmlns:a16="http://schemas.microsoft.com/office/drawing/2014/main" id="{6BE0C4D7-7FC1-4F66-AB74-1E0BBEE5EF30}"/>
              </a:ext>
            </a:extLst>
          </p:cNvPr>
          <p:cNvPicPr>
            <a:picLocks noChangeAspect="1"/>
          </p:cNvPicPr>
          <p:nvPr/>
        </p:nvPicPr>
        <p:blipFill rotWithShape="1">
          <a:blip r:embed="rId2">
            <a:extLst>
              <a:ext uri="{28A0092B-C50C-407E-A947-70E740481C1C}">
                <a14:useLocalDpi xmlns:a14="http://schemas.microsoft.com/office/drawing/2010/main" val="0"/>
              </a:ext>
            </a:extLst>
          </a:blip>
          <a:srcRect r="1" b="3417"/>
          <a:stretch/>
        </p:blipFill>
        <p:spPr>
          <a:xfrm>
            <a:off x="327547" y="321733"/>
            <a:ext cx="7058306" cy="4107392"/>
          </a:xfrm>
          <a:prstGeom prst="rect">
            <a:avLst/>
          </a:prstGeom>
        </p:spPr>
      </p:pic>
      <p:sp>
        <p:nvSpPr>
          <p:cNvPr id="14" name="Rectangle 14">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Marcador de contenido 2">
            <a:extLst>
              <a:ext uri="{FF2B5EF4-FFF2-40B4-BE49-F238E27FC236}">
                <a16:creationId xmlns:a16="http://schemas.microsoft.com/office/drawing/2014/main" id="{BFD22E8E-F334-46B4-ACCB-A90F569619F1}"/>
              </a:ext>
            </a:extLst>
          </p:cNvPr>
          <p:cNvSpPr>
            <a:spLocks noGrp="1"/>
          </p:cNvSpPr>
          <p:nvPr>
            <p:ph idx="1"/>
          </p:nvPr>
        </p:nvSpPr>
        <p:spPr>
          <a:xfrm>
            <a:off x="8029319" y="917725"/>
            <a:ext cx="3424739" cy="4852362"/>
          </a:xfrm>
        </p:spPr>
        <p:txBody>
          <a:bodyPr anchor="ctr">
            <a:normAutofit/>
          </a:bodyPr>
          <a:lstStyle/>
          <a:p>
            <a:pPr marL="0" indent="0">
              <a:buNone/>
            </a:pPr>
            <a:r>
              <a:rPr lang="en-US" sz="2400">
                <a:solidFill>
                  <a:srgbClr val="FFFFFF"/>
                </a:solidFill>
              </a:rPr>
              <a:t>La </a:t>
            </a:r>
            <a:r>
              <a:rPr lang="en-US" sz="2400" err="1">
                <a:solidFill>
                  <a:srgbClr val="FFFFFF"/>
                </a:solidFill>
              </a:rPr>
              <a:t>inteligencia</a:t>
            </a:r>
            <a:r>
              <a:rPr lang="en-US" sz="2400">
                <a:solidFill>
                  <a:srgbClr val="FFFFFF"/>
                </a:solidFill>
              </a:rPr>
              <a:t> artificial se </a:t>
            </a:r>
            <a:r>
              <a:rPr lang="en-US" sz="2400" err="1">
                <a:solidFill>
                  <a:srgbClr val="FFFFFF"/>
                </a:solidFill>
              </a:rPr>
              <a:t>basa</a:t>
            </a:r>
            <a:r>
              <a:rPr lang="en-US" sz="2400">
                <a:solidFill>
                  <a:srgbClr val="FFFFFF"/>
                </a:solidFill>
              </a:rPr>
              <a:t> </a:t>
            </a:r>
            <a:r>
              <a:rPr lang="en-US" sz="2400" err="1">
                <a:solidFill>
                  <a:srgbClr val="FFFFFF"/>
                </a:solidFill>
              </a:rPr>
              <a:t>en</a:t>
            </a:r>
            <a:r>
              <a:rPr lang="en-US" sz="2400">
                <a:solidFill>
                  <a:srgbClr val="FFFFFF"/>
                </a:solidFill>
              </a:rPr>
              <a:t> </a:t>
            </a:r>
            <a:r>
              <a:rPr lang="en-US" sz="2400" err="1">
                <a:solidFill>
                  <a:srgbClr val="FFFFFF"/>
                </a:solidFill>
              </a:rPr>
              <a:t>dinamizar</a:t>
            </a:r>
            <a:r>
              <a:rPr lang="en-US" sz="2400">
                <a:solidFill>
                  <a:srgbClr val="FFFFFF"/>
                </a:solidFill>
              </a:rPr>
              <a:t> la </a:t>
            </a:r>
            <a:r>
              <a:rPr lang="en-US" sz="2400" err="1">
                <a:solidFill>
                  <a:srgbClr val="FFFFFF"/>
                </a:solidFill>
              </a:rPr>
              <a:t>creación</a:t>
            </a:r>
            <a:r>
              <a:rPr lang="en-US" sz="2400">
                <a:solidFill>
                  <a:srgbClr val="FFFFFF"/>
                </a:solidFill>
              </a:rPr>
              <a:t> y </a:t>
            </a:r>
            <a:r>
              <a:rPr lang="en-US" sz="2400" err="1">
                <a:solidFill>
                  <a:srgbClr val="FFFFFF"/>
                </a:solidFill>
              </a:rPr>
              <a:t>uso</a:t>
            </a:r>
            <a:r>
              <a:rPr lang="en-US" sz="2400">
                <a:solidFill>
                  <a:srgbClr val="FFFFFF"/>
                </a:solidFill>
              </a:rPr>
              <a:t> de </a:t>
            </a:r>
            <a:r>
              <a:rPr lang="en-US" sz="2400" err="1">
                <a:solidFill>
                  <a:srgbClr val="FFFFFF"/>
                </a:solidFill>
              </a:rPr>
              <a:t>taxonomias</a:t>
            </a:r>
            <a:r>
              <a:rPr lang="en-US" sz="2400">
                <a:solidFill>
                  <a:srgbClr val="FFFFFF"/>
                </a:solidFill>
              </a:rPr>
              <a:t> y </a:t>
            </a:r>
            <a:r>
              <a:rPr lang="en-US" sz="2400" err="1">
                <a:solidFill>
                  <a:srgbClr val="FFFFFF"/>
                </a:solidFill>
              </a:rPr>
              <a:t>ontologias</a:t>
            </a:r>
            <a:r>
              <a:rPr lang="en-US" sz="2400">
                <a:solidFill>
                  <a:srgbClr val="FFFFFF"/>
                </a:solidFill>
              </a:rPr>
              <a:t>.</a:t>
            </a:r>
          </a:p>
          <a:p>
            <a:pPr marL="0" indent="0">
              <a:buNone/>
            </a:pPr>
            <a:r>
              <a:rPr lang="en-US" sz="2400">
                <a:solidFill>
                  <a:srgbClr val="FFFFFF"/>
                </a:solidFill>
              </a:rPr>
              <a:t>No es </a:t>
            </a:r>
            <a:r>
              <a:rPr lang="en-US" sz="2400" err="1">
                <a:solidFill>
                  <a:srgbClr val="FFFFFF"/>
                </a:solidFill>
              </a:rPr>
              <a:t>necesariamente</a:t>
            </a:r>
            <a:r>
              <a:rPr lang="en-US" sz="2400">
                <a:solidFill>
                  <a:srgbClr val="FFFFFF"/>
                </a:solidFill>
              </a:rPr>
              <a:t> la forma </a:t>
            </a:r>
            <a:r>
              <a:rPr lang="en-US" sz="2400" err="1">
                <a:solidFill>
                  <a:srgbClr val="FFFFFF"/>
                </a:solidFill>
              </a:rPr>
              <a:t>como</a:t>
            </a:r>
            <a:r>
              <a:rPr lang="en-US" sz="2400">
                <a:solidFill>
                  <a:srgbClr val="FFFFFF"/>
                </a:solidFill>
              </a:rPr>
              <a:t> </a:t>
            </a:r>
            <a:r>
              <a:rPr lang="en-US" sz="2400" err="1">
                <a:solidFill>
                  <a:srgbClr val="FFFFFF"/>
                </a:solidFill>
              </a:rPr>
              <a:t>aprenden</a:t>
            </a:r>
            <a:r>
              <a:rPr lang="en-US" sz="2400">
                <a:solidFill>
                  <a:srgbClr val="FFFFFF"/>
                </a:solidFill>
              </a:rPr>
              <a:t> los </a:t>
            </a:r>
            <a:r>
              <a:rPr lang="en-US" sz="2400" err="1">
                <a:solidFill>
                  <a:srgbClr val="FFFFFF"/>
                </a:solidFill>
              </a:rPr>
              <a:t>humanos</a:t>
            </a:r>
            <a:r>
              <a:rPr lang="en-US" sz="2400">
                <a:solidFill>
                  <a:srgbClr val="FFFFFF"/>
                </a:solidFill>
              </a:rPr>
              <a:t>.</a:t>
            </a:r>
          </a:p>
        </p:txBody>
      </p:sp>
    </p:spTree>
    <p:extLst>
      <p:ext uri="{BB962C8B-B14F-4D97-AF65-F5344CB8AC3E}">
        <p14:creationId xmlns:p14="http://schemas.microsoft.com/office/powerpoint/2010/main" val="239506781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E66F0CE-FFC8-4ABC-819A-CD869E6134A3}"/>
              </a:ext>
            </a:extLst>
          </p:cNvPr>
          <p:cNvSpPr>
            <a:spLocks noGrp="1"/>
          </p:cNvSpPr>
          <p:nvPr>
            <p:ph type="title"/>
          </p:nvPr>
        </p:nvSpPr>
        <p:spPr/>
        <p:txBody>
          <a:bodyPr>
            <a:normAutofit/>
          </a:bodyPr>
          <a:lstStyle/>
          <a:p>
            <a:r>
              <a:rPr lang="es-MX" sz="5400"/>
              <a:t>Ontología</a:t>
            </a:r>
          </a:p>
        </p:txBody>
      </p:sp>
      <p:sp>
        <p:nvSpPr>
          <p:cNvPr id="3" name="Marcador de contenido 2">
            <a:extLst>
              <a:ext uri="{FF2B5EF4-FFF2-40B4-BE49-F238E27FC236}">
                <a16:creationId xmlns:a16="http://schemas.microsoft.com/office/drawing/2014/main" id="{A4666917-E844-48BC-8D44-1CECE8F45BB0}"/>
              </a:ext>
            </a:extLst>
          </p:cNvPr>
          <p:cNvSpPr>
            <a:spLocks noGrp="1"/>
          </p:cNvSpPr>
          <p:nvPr>
            <p:ph idx="1"/>
          </p:nvPr>
        </p:nvSpPr>
        <p:spPr/>
        <p:txBody>
          <a:bodyPr/>
          <a:lstStyle/>
          <a:p>
            <a:r>
              <a:rPr lang="es-MX"/>
              <a:t>En un dominio, es la construcción de una representación formal de los conceptos que contiene y las relaciones que existen entre los mismos. </a:t>
            </a:r>
          </a:p>
          <a:p>
            <a:r>
              <a:rPr lang="es-MX"/>
              <a:t>El desarrollo de una ontología incluye:</a:t>
            </a:r>
          </a:p>
          <a:p>
            <a:pPr lvl="1"/>
            <a:r>
              <a:rPr lang="es-MX"/>
              <a:t>Definir clases en la ontología </a:t>
            </a:r>
          </a:p>
          <a:p>
            <a:pPr lvl="1"/>
            <a:r>
              <a:rPr lang="es-MX"/>
              <a:t>Colocar las clases en una </a:t>
            </a:r>
            <a:r>
              <a:rPr lang="es-MX">
                <a:solidFill>
                  <a:schemeClr val="accent1">
                    <a:lumMod val="75000"/>
                  </a:schemeClr>
                </a:solidFill>
              </a:rPr>
              <a:t>taxonomía</a:t>
            </a:r>
            <a:r>
              <a:rPr lang="es-MX"/>
              <a:t> jerárquica.</a:t>
            </a:r>
          </a:p>
          <a:p>
            <a:pPr lvl="1"/>
            <a:r>
              <a:rPr lang="es-MX"/>
              <a:t>Definir propiedades y describir sus estados válidos. </a:t>
            </a:r>
          </a:p>
          <a:p>
            <a:pPr lvl="1"/>
            <a:r>
              <a:rPr lang="es-MX"/>
              <a:t>Asignar los valores de las propiedades para los casos aplicables.</a:t>
            </a:r>
          </a:p>
        </p:txBody>
      </p:sp>
    </p:spTree>
    <p:extLst>
      <p:ext uri="{BB962C8B-B14F-4D97-AF65-F5344CB8AC3E}">
        <p14:creationId xmlns:p14="http://schemas.microsoft.com/office/powerpoint/2010/main" val="23011480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EXAMPLE ofARIES ONTOLOGY ">
            <a:extLst>
              <a:ext uri="{FF2B5EF4-FFF2-40B4-BE49-F238E27FC236}">
                <a16:creationId xmlns:a16="http://schemas.microsoft.com/office/drawing/2014/main" id="{591799BF-6DA6-4E01-8691-E22EA553F82F}"/>
              </a:ext>
            </a:extLst>
          </p:cNvPr>
          <p:cNvPicPr>
            <a:picLocks noGrp="1" noChangeAspect="1" noChangeArrowheads="1"/>
          </p:cNvPicPr>
          <p:nvPr>
            <p:ph idx="4294967295"/>
          </p:nvPr>
        </p:nvPicPr>
        <p:blipFill>
          <a:blip r:embed="rId2">
            <a:extLst>
              <a:ext uri="{28A0092B-C50C-407E-A947-70E740481C1C}">
                <a14:useLocalDpi xmlns:a14="http://schemas.microsoft.com/office/drawing/2010/main" val="0"/>
              </a:ext>
            </a:extLst>
          </a:blip>
          <a:srcRect/>
          <a:stretch>
            <a:fillRect/>
          </a:stretch>
        </p:blipFill>
        <p:spPr bwMode="auto">
          <a:xfrm>
            <a:off x="0" y="0"/>
            <a:ext cx="1221105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9708757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2848253-9229-4DD9-B909-A28283BA7585}"/>
              </a:ext>
            </a:extLst>
          </p:cNvPr>
          <p:cNvSpPr>
            <a:spLocks noGrp="1"/>
          </p:cNvSpPr>
          <p:nvPr>
            <p:ph type="title"/>
          </p:nvPr>
        </p:nvSpPr>
        <p:spPr/>
        <p:txBody>
          <a:bodyPr>
            <a:normAutofit/>
          </a:bodyPr>
          <a:lstStyle/>
          <a:p>
            <a:r>
              <a:rPr lang="es-MX" sz="6600"/>
              <a:t>El </a:t>
            </a:r>
            <a:r>
              <a:rPr lang="es-MX" sz="7200"/>
              <a:t>cómputo</a:t>
            </a:r>
            <a:r>
              <a:rPr lang="es-MX" sz="6600"/>
              <a:t> cognitivo</a:t>
            </a:r>
          </a:p>
        </p:txBody>
      </p:sp>
      <p:sp>
        <p:nvSpPr>
          <p:cNvPr id="3" name="Marcador de contenido 2">
            <a:extLst>
              <a:ext uri="{FF2B5EF4-FFF2-40B4-BE49-F238E27FC236}">
                <a16:creationId xmlns:a16="http://schemas.microsoft.com/office/drawing/2014/main" id="{8713B4CF-E789-4D3F-B525-7AC339D0F461}"/>
              </a:ext>
            </a:extLst>
          </p:cNvPr>
          <p:cNvSpPr>
            <a:spLocks noGrp="1"/>
          </p:cNvSpPr>
          <p:nvPr>
            <p:ph idx="1"/>
          </p:nvPr>
        </p:nvSpPr>
        <p:spPr>
          <a:xfrm>
            <a:off x="838200" y="1825625"/>
            <a:ext cx="10515600" cy="2829085"/>
          </a:xfrm>
        </p:spPr>
        <p:txBody>
          <a:bodyPr>
            <a:normAutofit/>
          </a:bodyPr>
          <a:lstStyle/>
          <a:p>
            <a:r>
              <a:rPr lang="es-MX" sz="3200"/>
              <a:t>SÓLO conocedor de lo que se le enseñó (entrenó).</a:t>
            </a:r>
          </a:p>
          <a:p>
            <a:r>
              <a:rPr lang="es-MX" sz="3200"/>
              <a:t>Controla sólo aquello a lo que le otorguemos control.</a:t>
            </a:r>
          </a:p>
          <a:p>
            <a:r>
              <a:rPr lang="es-MX" sz="3200"/>
              <a:t>Sus algoritmos saben de los inconvenientes en el campo de interés y son capaces de seguir aprendiendo al respecto.</a:t>
            </a:r>
          </a:p>
          <a:p>
            <a:pPr lvl="1"/>
            <a:endParaRPr lang="es-MX" sz="2800"/>
          </a:p>
          <a:p>
            <a:pPr marL="457200" lvl="1" indent="0">
              <a:buNone/>
            </a:pPr>
            <a:endParaRPr lang="en-US" sz="2800"/>
          </a:p>
        </p:txBody>
      </p:sp>
      <p:sp>
        <p:nvSpPr>
          <p:cNvPr id="4" name="Rectángulo 3">
            <a:extLst>
              <a:ext uri="{FF2B5EF4-FFF2-40B4-BE49-F238E27FC236}">
                <a16:creationId xmlns:a16="http://schemas.microsoft.com/office/drawing/2014/main" id="{A74C8A18-0154-4A6E-846E-2D7EE43692A7}"/>
              </a:ext>
            </a:extLst>
          </p:cNvPr>
          <p:cNvSpPr/>
          <p:nvPr/>
        </p:nvSpPr>
        <p:spPr>
          <a:xfrm>
            <a:off x="4682279" y="5161133"/>
            <a:ext cx="5132586" cy="646331"/>
          </a:xfrm>
          <a:prstGeom prst="rect">
            <a:avLst/>
          </a:prstGeom>
        </p:spPr>
        <p:txBody>
          <a:bodyPr wrap="square">
            <a:spAutoFit/>
          </a:bodyPr>
          <a:lstStyle/>
          <a:p>
            <a:pPr marL="895350" indent="-895350">
              <a:buNone/>
            </a:pPr>
            <a:r>
              <a:rPr lang="en-US" b="1" i="1"/>
              <a:t>Fuente:</a:t>
            </a:r>
            <a:r>
              <a:rPr lang="en-US"/>
              <a:t>	</a:t>
            </a:r>
            <a:r>
              <a:rPr lang="es-MX"/>
              <a:t>Carol Smith @</a:t>
            </a:r>
            <a:r>
              <a:rPr lang="es-MX" err="1"/>
              <a:t>carologic</a:t>
            </a:r>
            <a:r>
              <a:rPr lang="es-MX"/>
              <a:t>, </a:t>
            </a:r>
            <a:r>
              <a:rPr lang="es-MX" err="1"/>
              <a:t>Midwest</a:t>
            </a:r>
            <a:r>
              <a:rPr lang="es-MX"/>
              <a:t> UX 2017, Cincinnati, Ohio.</a:t>
            </a:r>
            <a:endParaRPr lang="es-MX" sz="2000"/>
          </a:p>
        </p:txBody>
      </p:sp>
    </p:spTree>
    <p:extLst>
      <p:ext uri="{BB962C8B-B14F-4D97-AF65-F5344CB8AC3E}">
        <p14:creationId xmlns:p14="http://schemas.microsoft.com/office/powerpoint/2010/main" val="18876729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884B3A3-7CC0-44DE-86E2-AA687BAD1EAA}"/>
              </a:ext>
            </a:extLst>
          </p:cNvPr>
          <p:cNvSpPr>
            <a:spLocks noGrp="1"/>
          </p:cNvSpPr>
          <p:nvPr>
            <p:ph type="title"/>
          </p:nvPr>
        </p:nvSpPr>
        <p:spPr>
          <a:xfrm>
            <a:off x="665507" y="440322"/>
            <a:ext cx="5314536" cy="1325563"/>
          </a:xfrm>
        </p:spPr>
        <p:txBody>
          <a:bodyPr>
            <a:normAutofit/>
          </a:bodyPr>
          <a:lstStyle/>
          <a:p>
            <a:r>
              <a:rPr lang="es-MX" sz="5400"/>
              <a:t>Variantes</a:t>
            </a:r>
          </a:p>
        </p:txBody>
      </p:sp>
      <p:sp>
        <p:nvSpPr>
          <p:cNvPr id="3" name="Marcador de contenido 2">
            <a:extLst>
              <a:ext uri="{FF2B5EF4-FFF2-40B4-BE49-F238E27FC236}">
                <a16:creationId xmlns:a16="http://schemas.microsoft.com/office/drawing/2014/main" id="{1AB241DF-F3AA-4177-BAA7-D5D4723C3464}"/>
              </a:ext>
            </a:extLst>
          </p:cNvPr>
          <p:cNvSpPr>
            <a:spLocks noGrp="1"/>
          </p:cNvSpPr>
          <p:nvPr>
            <p:ph idx="1"/>
          </p:nvPr>
        </p:nvSpPr>
        <p:spPr>
          <a:xfrm>
            <a:off x="289483" y="1920699"/>
            <a:ext cx="6203217" cy="4496979"/>
          </a:xfrm>
        </p:spPr>
        <p:txBody>
          <a:bodyPr anchor="t">
            <a:normAutofit fontScale="92500"/>
          </a:bodyPr>
          <a:lstStyle/>
          <a:p>
            <a:r>
              <a:rPr lang="es-MX" sz="2400" b="1"/>
              <a:t>Sistemas que piensan como los seres humanos</a:t>
            </a:r>
            <a:r>
              <a:rPr lang="es-MX" sz="2400"/>
              <a:t>: </a:t>
            </a:r>
            <a:r>
              <a:rPr lang="es-MX" sz="2400" i="1">
                <a:solidFill>
                  <a:schemeClr val="tx1">
                    <a:lumMod val="65000"/>
                  </a:schemeClr>
                </a:solidFill>
              </a:rPr>
              <a:t>Imitan el pensamiento humano: redes neuronales artificiales.</a:t>
            </a:r>
          </a:p>
          <a:p>
            <a:r>
              <a:rPr lang="es-MX" sz="2400" b="1"/>
              <a:t>Sistemas que actúan como los humanos: </a:t>
            </a:r>
            <a:r>
              <a:rPr lang="es-MX" sz="2400" i="1">
                <a:solidFill>
                  <a:schemeClr val="tx1">
                    <a:lumMod val="65000"/>
                  </a:schemeClr>
                </a:solidFill>
              </a:rPr>
              <a:t>Imitan el comportamiento de una persona en su medio físico, es el caso de los robots.</a:t>
            </a:r>
          </a:p>
          <a:p>
            <a:r>
              <a:rPr lang="es-MX" sz="2400" b="1"/>
              <a:t>Sistemas que piensan de modo racional: </a:t>
            </a:r>
            <a:r>
              <a:rPr lang="es-MX" sz="2400" i="1">
                <a:solidFill>
                  <a:schemeClr val="tx1">
                    <a:lumMod val="65000"/>
                  </a:schemeClr>
                </a:solidFill>
              </a:rPr>
              <a:t>Imitan el pensamiento lógico de los humanos. En un campo de conocimiento razonan como expertos, por ejemplo asesores médicos en la sala de urgencias.</a:t>
            </a:r>
          </a:p>
          <a:p>
            <a:r>
              <a:rPr lang="es-MX" sz="2400" b="1"/>
              <a:t>Sistemas que actúan de manera racional: </a:t>
            </a:r>
            <a:r>
              <a:rPr lang="es-MX" sz="2400">
                <a:solidFill>
                  <a:schemeClr val="tx1">
                    <a:lumMod val="65000"/>
                  </a:schemeClr>
                </a:solidFill>
              </a:rPr>
              <a:t>Imitan de manera racional el comportamiento de una persona (</a:t>
            </a:r>
            <a:r>
              <a:rPr lang="es-MX" sz="2200">
                <a:solidFill>
                  <a:schemeClr val="accent2">
                    <a:lumMod val="40000"/>
                    <a:lumOff val="60000"/>
                  </a:schemeClr>
                </a:solidFill>
                <a:hlinkClick r:id="rId2">
                  <a:extLst>
                    <a:ext uri="{A12FA001-AC4F-418D-AE19-62706E023703}">
                      <ahyp:hlinkClr xmlns:ahyp="http://schemas.microsoft.com/office/drawing/2018/hyperlinkcolor" val="tx"/>
                    </a:ext>
                  </a:extLst>
                </a:hlinkClick>
              </a:rPr>
              <a:t>http://www.hansonrobotics.com/sophia</a:t>
            </a:r>
            <a:r>
              <a:rPr lang="es-MX" sz="2200">
                <a:solidFill>
                  <a:schemeClr val="tx1">
                    <a:lumMod val="65000"/>
                  </a:schemeClr>
                </a:solidFill>
              </a:rPr>
              <a:t>) </a:t>
            </a:r>
            <a:r>
              <a:rPr lang="es-MX" sz="2200">
                <a:solidFill>
                  <a:schemeClr val="accent5">
                    <a:lumMod val="40000"/>
                    <a:lumOff val="60000"/>
                  </a:schemeClr>
                </a:solidFill>
              </a:rPr>
              <a:t>.</a:t>
            </a:r>
            <a:endParaRPr lang="es-MX" sz="2400">
              <a:solidFill>
                <a:schemeClr val="accent5">
                  <a:lumMod val="40000"/>
                  <a:lumOff val="60000"/>
                </a:schemeClr>
              </a:solidFill>
            </a:endParaRPr>
          </a:p>
          <a:p>
            <a:endParaRPr lang="es-MX" sz="2400"/>
          </a:p>
        </p:txBody>
      </p:sp>
      <p:pic>
        <p:nvPicPr>
          <p:cNvPr id="12290" name="Picture 2" descr="http://static.iris.net.co/dinero/upload/images/2017/10/30/251812_1.jpg">
            <a:extLst>
              <a:ext uri="{FF2B5EF4-FFF2-40B4-BE49-F238E27FC236}">
                <a16:creationId xmlns:a16="http://schemas.microsoft.com/office/drawing/2014/main" id="{F3FC6D08-CAFC-43DA-AA1D-68E3ACF4C8F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9544" b="2"/>
          <a:stretch/>
        </p:blipFill>
        <p:spPr bwMode="auto">
          <a:xfrm>
            <a:off x="6750141" y="-2"/>
            <a:ext cx="5441859" cy="5654940"/>
          </a:xfrm>
          <a:custGeom>
            <a:avLst/>
            <a:gdLst>
              <a:gd name="connsiteX0" fmla="*/ 1041368 w 5441859"/>
              <a:gd name="connsiteY0" fmla="*/ 0 h 5654940"/>
              <a:gd name="connsiteX1" fmla="*/ 5441859 w 5441859"/>
              <a:gd name="connsiteY1" fmla="*/ 0 h 5654940"/>
              <a:gd name="connsiteX2" fmla="*/ 5441859 w 5441859"/>
              <a:gd name="connsiteY2" fmla="*/ 4820612 h 5654940"/>
              <a:gd name="connsiteX3" fmla="*/ 5285166 w 5441859"/>
              <a:gd name="connsiteY3" fmla="*/ 4957981 h 5654940"/>
              <a:gd name="connsiteX4" fmla="*/ 3267719 w 5441859"/>
              <a:gd name="connsiteY4" fmla="*/ 5654940 h 5654940"/>
              <a:gd name="connsiteX5" fmla="*/ 0 w 5441859"/>
              <a:gd name="connsiteY5" fmla="*/ 2387221 h 5654940"/>
              <a:gd name="connsiteX6" fmla="*/ 957093 w 5441859"/>
              <a:gd name="connsiteY6" fmla="*/ 76595 h 565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41859" h="5654940">
                <a:moveTo>
                  <a:pt x="1041368" y="0"/>
                </a:moveTo>
                <a:lnTo>
                  <a:pt x="5441859" y="0"/>
                </a:lnTo>
                <a:lnTo>
                  <a:pt x="5441859" y="4820612"/>
                </a:lnTo>
                <a:lnTo>
                  <a:pt x="5285166" y="4957981"/>
                </a:lnTo>
                <a:cubicBezTo>
                  <a:pt x="4729628" y="5394557"/>
                  <a:pt x="4029081" y="5654940"/>
                  <a:pt x="3267719" y="5654940"/>
                </a:cubicBezTo>
                <a:cubicBezTo>
                  <a:pt x="1463008" y="5654940"/>
                  <a:pt x="0" y="4191932"/>
                  <a:pt x="0" y="2387221"/>
                </a:cubicBezTo>
                <a:cubicBezTo>
                  <a:pt x="0" y="1484866"/>
                  <a:pt x="365752" y="667936"/>
                  <a:pt x="957093" y="76595"/>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71046015"/>
      </p:ext>
    </p:extLst>
  </p:cSld>
  <p:clrMapOvr>
    <a:overrideClrMapping bg1="dk1" tx1="lt1" bg2="dk2" tx2="lt2" accent1="accent1" accent2="accent2" accent3="accent3" accent4="accent4" accent5="accent5" accent6="accent6" hlink="hlink" folHlink="folHlink"/>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804631F-BBC1-40CA-9B03-FBCB903EEE3A}"/>
              </a:ext>
            </a:extLst>
          </p:cNvPr>
          <p:cNvSpPr>
            <a:spLocks noGrp="1"/>
          </p:cNvSpPr>
          <p:nvPr>
            <p:ph type="title"/>
          </p:nvPr>
        </p:nvSpPr>
        <p:spPr>
          <a:xfrm>
            <a:off x="833002" y="448253"/>
            <a:ext cx="10520702" cy="1325563"/>
          </a:xfrm>
        </p:spPr>
        <p:txBody>
          <a:bodyPr>
            <a:normAutofit/>
          </a:bodyPr>
          <a:lstStyle/>
          <a:p>
            <a:r>
              <a:rPr lang="es-MX"/>
              <a:t>Enfoques al desarrollo de IA</a:t>
            </a:r>
          </a:p>
        </p:txBody>
      </p:sp>
      <p:sp>
        <p:nvSpPr>
          <p:cNvPr id="3" name="Marcador de contenido 2">
            <a:extLst>
              <a:ext uri="{FF2B5EF4-FFF2-40B4-BE49-F238E27FC236}">
                <a16:creationId xmlns:a16="http://schemas.microsoft.com/office/drawing/2014/main" id="{703DFDA0-7E55-41F5-B86F-A509D023E2DC}"/>
              </a:ext>
            </a:extLst>
          </p:cNvPr>
          <p:cNvSpPr>
            <a:spLocks noGrp="1"/>
          </p:cNvSpPr>
          <p:nvPr>
            <p:ph idx="1"/>
          </p:nvPr>
        </p:nvSpPr>
        <p:spPr>
          <a:xfrm>
            <a:off x="427756" y="1695450"/>
            <a:ext cx="6349282" cy="4714297"/>
          </a:xfrm>
        </p:spPr>
        <p:txBody>
          <a:bodyPr>
            <a:normAutofit/>
          </a:bodyPr>
          <a:lstStyle/>
          <a:p>
            <a:r>
              <a:rPr lang="es-MX" sz="2400" b="1"/>
              <a:t>Inteligencia Artificial Convencional: </a:t>
            </a:r>
            <a:r>
              <a:rPr lang="es-MX" sz="2400"/>
              <a:t>Basada en análisis formal y estadístico del comportamiento humano ante diferentes problemas:</a:t>
            </a:r>
          </a:p>
          <a:p>
            <a:pPr lvl="1"/>
            <a:r>
              <a:rPr lang="es-MX" i="1"/>
              <a:t>Razonamiento basado en casos.</a:t>
            </a:r>
            <a:endParaRPr lang="es-MX"/>
          </a:p>
          <a:p>
            <a:pPr lvl="1"/>
            <a:r>
              <a:rPr lang="es-MX" i="1"/>
              <a:t>Sistemas Expertos.</a:t>
            </a:r>
            <a:endParaRPr lang="es-MX"/>
          </a:p>
          <a:p>
            <a:pPr lvl="1"/>
            <a:r>
              <a:rPr lang="es-MX" i="1"/>
              <a:t>Redes Bayesianas</a:t>
            </a:r>
            <a:r>
              <a:rPr lang="es-MX"/>
              <a:t>.</a:t>
            </a:r>
          </a:p>
          <a:p>
            <a:pPr lvl="1"/>
            <a:r>
              <a:rPr lang="es-MX" i="1"/>
              <a:t>Inteligencia Artificial basada en comportamientos.</a:t>
            </a:r>
            <a:endParaRPr lang="es-MX"/>
          </a:p>
        </p:txBody>
      </p:sp>
      <p:pic>
        <p:nvPicPr>
          <p:cNvPr id="14338" name="Picture 2" descr="https://66.media.tumblr.com/d67bf4780c4b2b4bebe2bccba4a322fb/tumblr_nud6gtD3ht1uo5d9jo2_r1_540.gif">
            <a:extLst>
              <a:ext uri="{FF2B5EF4-FFF2-40B4-BE49-F238E27FC236}">
                <a16:creationId xmlns:a16="http://schemas.microsoft.com/office/drawing/2014/main" id="{C2CC8AE4-4FB4-48D4-B14D-D88A0D301E7D}"/>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7110412" y="1824038"/>
            <a:ext cx="4243291" cy="381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54178869"/>
      </p:ext>
    </p:extLst>
  </p:cSld>
  <p:clrMapOvr>
    <a:overrideClrMapping bg1="dk1" tx1="lt1" bg2="dk2" tx2="lt2" accent1="accent1" accent2="accent2" accent3="accent3" accent4="accent4" accent5="accent5" accent6="accent6" hlink="hlink" folHlink="folHlink"/>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51D8ADB-8FDD-4D35-B006-861F6ECFABD9}"/>
              </a:ext>
            </a:extLst>
          </p:cNvPr>
          <p:cNvSpPr>
            <a:spLocks noGrp="1"/>
          </p:cNvSpPr>
          <p:nvPr>
            <p:ph type="title"/>
          </p:nvPr>
        </p:nvSpPr>
        <p:spPr>
          <a:xfrm>
            <a:off x="762001" y="803325"/>
            <a:ext cx="5314536" cy="1325563"/>
          </a:xfrm>
        </p:spPr>
        <p:txBody>
          <a:bodyPr>
            <a:normAutofit/>
          </a:bodyPr>
          <a:lstStyle/>
          <a:p>
            <a:r>
              <a:rPr lang="es-MX" sz="4100"/>
              <a:t>Enfoque </a:t>
            </a:r>
            <a:r>
              <a:rPr lang="es-MX" sz="4100" i="1"/>
              <a:t>computacional</a:t>
            </a:r>
            <a:r>
              <a:rPr lang="es-MX" sz="4100"/>
              <a:t> al desarrollo de IA</a:t>
            </a:r>
          </a:p>
        </p:txBody>
      </p:sp>
      <p:sp>
        <p:nvSpPr>
          <p:cNvPr id="3" name="Marcador de contenido 2">
            <a:extLst>
              <a:ext uri="{FF2B5EF4-FFF2-40B4-BE49-F238E27FC236}">
                <a16:creationId xmlns:a16="http://schemas.microsoft.com/office/drawing/2014/main" id="{29D56C83-49CD-4EAC-837B-FF57288BCBE3}"/>
              </a:ext>
            </a:extLst>
          </p:cNvPr>
          <p:cNvSpPr>
            <a:spLocks noGrp="1"/>
          </p:cNvSpPr>
          <p:nvPr>
            <p:ph idx="1"/>
          </p:nvPr>
        </p:nvSpPr>
        <p:spPr>
          <a:xfrm>
            <a:off x="390525" y="2279017"/>
            <a:ext cx="6192255" cy="4074158"/>
          </a:xfrm>
        </p:spPr>
        <p:txBody>
          <a:bodyPr anchor="t">
            <a:normAutofit/>
          </a:bodyPr>
          <a:lstStyle/>
          <a:p>
            <a:r>
              <a:rPr lang="es-MX"/>
              <a:t>Implica comportamiento o aprendizaje interactivo:</a:t>
            </a:r>
            <a:endParaRPr lang="es-MX" sz="2400"/>
          </a:p>
          <a:p>
            <a:pPr lvl="1"/>
            <a:r>
              <a:rPr lang="es-MX" i="1"/>
              <a:t>Máquinas de Vectores de Soporte</a:t>
            </a:r>
            <a:endParaRPr lang="es-MX"/>
          </a:p>
          <a:p>
            <a:pPr lvl="1"/>
            <a:r>
              <a:rPr lang="es-MX" i="1"/>
              <a:t>Redes Neuronales</a:t>
            </a:r>
            <a:endParaRPr lang="es-MX"/>
          </a:p>
          <a:p>
            <a:pPr lvl="1"/>
            <a:r>
              <a:rPr lang="es-MX" i="1"/>
              <a:t>Modelos ocultos de </a:t>
            </a:r>
            <a:r>
              <a:rPr lang="es-MX" i="1" err="1"/>
              <a:t>Markov</a:t>
            </a:r>
            <a:endParaRPr lang="es-MX"/>
          </a:p>
          <a:p>
            <a:pPr lvl="1"/>
            <a:r>
              <a:rPr lang="es-MX" i="1"/>
              <a:t>Sistemas Difusos</a:t>
            </a:r>
            <a:endParaRPr lang="es-MX"/>
          </a:p>
          <a:p>
            <a:pPr lvl="1"/>
            <a:r>
              <a:rPr lang="es-MX" i="1"/>
              <a:t>Computación Evolutiva</a:t>
            </a:r>
            <a:endParaRPr lang="es-MX"/>
          </a:p>
        </p:txBody>
      </p:sp>
      <p:pic>
        <p:nvPicPr>
          <p:cNvPr id="15362" name="Picture 2" descr="http://imgcf.ecn.cl/600/55/551c08a6b0ef6fe2681d158c68f6d26f9c9d04fe.bin.jpg">
            <a:extLst>
              <a:ext uri="{FF2B5EF4-FFF2-40B4-BE49-F238E27FC236}">
                <a16:creationId xmlns:a16="http://schemas.microsoft.com/office/drawing/2014/main" id="{31F43179-ECA9-4C5A-81A5-9FDD4073064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8141" r="9686" b="1"/>
          <a:stretch/>
        </p:blipFill>
        <p:spPr bwMode="auto">
          <a:xfrm>
            <a:off x="6750141" y="-2"/>
            <a:ext cx="5441859" cy="5654940"/>
          </a:xfrm>
          <a:custGeom>
            <a:avLst/>
            <a:gdLst>
              <a:gd name="connsiteX0" fmla="*/ 1041368 w 5441859"/>
              <a:gd name="connsiteY0" fmla="*/ 0 h 5654940"/>
              <a:gd name="connsiteX1" fmla="*/ 5441859 w 5441859"/>
              <a:gd name="connsiteY1" fmla="*/ 0 h 5654940"/>
              <a:gd name="connsiteX2" fmla="*/ 5441859 w 5441859"/>
              <a:gd name="connsiteY2" fmla="*/ 4820612 h 5654940"/>
              <a:gd name="connsiteX3" fmla="*/ 5285166 w 5441859"/>
              <a:gd name="connsiteY3" fmla="*/ 4957981 h 5654940"/>
              <a:gd name="connsiteX4" fmla="*/ 3267719 w 5441859"/>
              <a:gd name="connsiteY4" fmla="*/ 5654940 h 5654940"/>
              <a:gd name="connsiteX5" fmla="*/ 0 w 5441859"/>
              <a:gd name="connsiteY5" fmla="*/ 2387221 h 5654940"/>
              <a:gd name="connsiteX6" fmla="*/ 957093 w 5441859"/>
              <a:gd name="connsiteY6" fmla="*/ 76595 h 565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41859" h="5654940">
                <a:moveTo>
                  <a:pt x="1041368" y="0"/>
                </a:moveTo>
                <a:lnTo>
                  <a:pt x="5441859" y="0"/>
                </a:lnTo>
                <a:lnTo>
                  <a:pt x="5441859" y="4820612"/>
                </a:lnTo>
                <a:lnTo>
                  <a:pt x="5285166" y="4957981"/>
                </a:lnTo>
                <a:cubicBezTo>
                  <a:pt x="4729628" y="5394557"/>
                  <a:pt x="4029081" y="5654940"/>
                  <a:pt x="3267719" y="5654940"/>
                </a:cubicBezTo>
                <a:cubicBezTo>
                  <a:pt x="1463008" y="5654940"/>
                  <a:pt x="0" y="4191932"/>
                  <a:pt x="0" y="2387221"/>
                </a:cubicBezTo>
                <a:cubicBezTo>
                  <a:pt x="0" y="1484866"/>
                  <a:pt x="365752" y="667936"/>
                  <a:pt x="957093" y="76595"/>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85343784"/>
      </p:ext>
    </p:extLst>
  </p:cSld>
  <p:clrMapOvr>
    <a:overrideClrMapping bg1="dk1" tx1="lt1" bg2="dk2" tx2="lt2" accent1="accent1" accent2="accent2" accent3="accent3" accent4="accent4" accent5="accent5" accent6="accent6" hlink="hlink" folHlink="folHlink"/>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Marcador de contenido 6" descr="Imagen que contiene captura de pantalla&#10;&#10;Descripción generada con confianza muy alta">
            <a:extLst>
              <a:ext uri="{FF2B5EF4-FFF2-40B4-BE49-F238E27FC236}">
                <a16:creationId xmlns:a16="http://schemas.microsoft.com/office/drawing/2014/main" id="{80088D76-E056-43E3-86F2-3F9287D07DB3}"/>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4106"/>
          <a:stretch/>
        </p:blipFill>
        <p:spPr>
          <a:xfrm>
            <a:off x="3734088" y="137538"/>
            <a:ext cx="8373418" cy="6557339"/>
          </a:xfrm>
          <a:prstGeom prst="rect">
            <a:avLst/>
          </a:prstGeom>
        </p:spPr>
      </p:pic>
      <p:sp>
        <p:nvSpPr>
          <p:cNvPr id="2" name="Título 1">
            <a:extLst>
              <a:ext uri="{FF2B5EF4-FFF2-40B4-BE49-F238E27FC236}">
                <a16:creationId xmlns:a16="http://schemas.microsoft.com/office/drawing/2014/main" id="{0702965E-EE38-4BA8-8F06-1442096A0F09}"/>
              </a:ext>
            </a:extLst>
          </p:cNvPr>
          <p:cNvSpPr>
            <a:spLocks noGrp="1"/>
          </p:cNvSpPr>
          <p:nvPr>
            <p:ph type="title"/>
          </p:nvPr>
        </p:nvSpPr>
        <p:spPr>
          <a:xfrm>
            <a:off x="176294" y="1551768"/>
            <a:ext cx="3805156" cy="3896532"/>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s-MX" sz="3200" kern="1200">
                <a:solidFill>
                  <a:srgbClr val="FFFFFF"/>
                </a:solidFill>
                <a:latin typeface="+mj-lt"/>
                <a:ea typeface="+mj-ea"/>
                <a:cs typeface="+mj-cs"/>
              </a:rPr>
              <a:t>Evolución de la Inteligencia Artificial</a:t>
            </a:r>
          </a:p>
        </p:txBody>
      </p:sp>
    </p:spTree>
    <p:extLst>
      <p:ext uri="{BB962C8B-B14F-4D97-AF65-F5344CB8AC3E}">
        <p14:creationId xmlns:p14="http://schemas.microsoft.com/office/powerpoint/2010/main" val="35462520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7" name="Rectangle 36">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4572000"/>
            <a:ext cx="7058307" cy="1964266"/>
          </a:xfrm>
          <a:prstGeom prst="rect">
            <a:avLst/>
          </a:prstGeom>
          <a:solidFill>
            <a:srgbClr val="6B4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A2359A8A-8ECB-4464-A250-0A5030AA5090}"/>
              </a:ext>
            </a:extLst>
          </p:cNvPr>
          <p:cNvSpPr>
            <a:spLocks noGrp="1"/>
          </p:cNvSpPr>
          <p:nvPr>
            <p:ph type="title"/>
          </p:nvPr>
        </p:nvSpPr>
        <p:spPr>
          <a:xfrm>
            <a:off x="524256" y="4767072"/>
            <a:ext cx="6594189" cy="1625210"/>
          </a:xfrm>
        </p:spPr>
        <p:txBody>
          <a:bodyPr>
            <a:noAutofit/>
          </a:bodyPr>
          <a:lstStyle/>
          <a:p>
            <a:pPr algn="ctr"/>
            <a:r>
              <a:rPr lang="es-MX" sz="3600">
                <a:solidFill>
                  <a:srgbClr val="FFFFFF"/>
                </a:solidFill>
              </a:rPr>
              <a:t>Representaciones de la realidad</a:t>
            </a:r>
          </a:p>
        </p:txBody>
      </p:sp>
      <p:pic>
        <p:nvPicPr>
          <p:cNvPr id="32" name="Picture 2" descr="https://58c8pnc0b5-flywheel.netdna-ssl.com/wp-content/uploads/2013/03/god-rolls-dice.jpeg">
            <a:extLst>
              <a:ext uri="{FF2B5EF4-FFF2-40B4-BE49-F238E27FC236}">
                <a16:creationId xmlns:a16="http://schemas.microsoft.com/office/drawing/2014/main" id="{1280B39D-A600-48C0-B21D-8F02EBFE1D5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9955" r="-1" b="3388"/>
          <a:stretch/>
        </p:blipFill>
        <p:spPr bwMode="auto">
          <a:xfrm>
            <a:off x="327547" y="321733"/>
            <a:ext cx="7058306" cy="4107392"/>
          </a:xfrm>
          <a:prstGeom prst="rect">
            <a:avLst/>
          </a:prstGeom>
          <a:noFill/>
          <a:extLst>
            <a:ext uri="{909E8E84-426E-40DD-AFC4-6F175D3DCCD1}">
              <a14:hiddenFill xmlns:a14="http://schemas.microsoft.com/office/drawing/2010/main">
                <a:solidFill>
                  <a:srgbClr val="FFFFFF"/>
                </a:solidFill>
              </a14:hiddenFill>
            </a:ext>
          </a:extLst>
        </p:spPr>
      </p:pic>
      <p:sp>
        <p:nvSpPr>
          <p:cNvPr id="39" name="Rectangle 38">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Marcador de contenido 2">
            <a:extLst>
              <a:ext uri="{FF2B5EF4-FFF2-40B4-BE49-F238E27FC236}">
                <a16:creationId xmlns:a16="http://schemas.microsoft.com/office/drawing/2014/main" id="{157CC017-ECBA-4E01-9FB1-B40526D03ECE}"/>
              </a:ext>
            </a:extLst>
          </p:cNvPr>
          <p:cNvSpPr>
            <a:spLocks noGrp="1"/>
          </p:cNvSpPr>
          <p:nvPr>
            <p:ph idx="1"/>
          </p:nvPr>
        </p:nvSpPr>
        <p:spPr>
          <a:xfrm rot="3513242">
            <a:off x="6975200" y="2554540"/>
            <a:ext cx="5357744" cy="1646982"/>
          </a:xfrm>
        </p:spPr>
        <p:txBody>
          <a:bodyPr anchor="ctr">
            <a:normAutofit/>
          </a:bodyPr>
          <a:lstStyle/>
          <a:p>
            <a:pPr marL="0" indent="0" algn="ctr">
              <a:buNone/>
            </a:pPr>
            <a:r>
              <a:rPr lang="es-MX" sz="3600">
                <a:solidFill>
                  <a:schemeClr val="accent4">
                    <a:lumMod val="75000"/>
                  </a:schemeClr>
                </a:solidFill>
              </a:rPr>
              <a:t>Causalidad </a:t>
            </a:r>
          </a:p>
          <a:p>
            <a:pPr marL="0" indent="0" algn="ctr">
              <a:buNone/>
            </a:pPr>
            <a:r>
              <a:rPr lang="es-MX" sz="3600">
                <a:solidFill>
                  <a:schemeClr val="accent4">
                    <a:lumMod val="75000"/>
                  </a:schemeClr>
                </a:solidFill>
              </a:rPr>
              <a:t>determinista </a:t>
            </a:r>
            <a:r>
              <a:rPr lang="es-MX" sz="3600" i="1">
                <a:solidFill>
                  <a:schemeClr val="accent4">
                    <a:lumMod val="75000"/>
                  </a:schemeClr>
                </a:solidFill>
              </a:rPr>
              <a:t>vs</a:t>
            </a:r>
            <a:r>
              <a:rPr lang="es-MX" sz="3600">
                <a:solidFill>
                  <a:schemeClr val="accent4">
                    <a:lumMod val="75000"/>
                  </a:schemeClr>
                </a:solidFill>
              </a:rPr>
              <a:t> probabilista</a:t>
            </a:r>
          </a:p>
        </p:txBody>
      </p:sp>
      <p:sp>
        <p:nvSpPr>
          <p:cNvPr id="25" name="Título 1">
            <a:extLst>
              <a:ext uri="{FF2B5EF4-FFF2-40B4-BE49-F238E27FC236}">
                <a16:creationId xmlns:a16="http://schemas.microsoft.com/office/drawing/2014/main" id="{3C01D5D3-1661-47AB-AB67-8FC671844D2D}"/>
              </a:ext>
            </a:extLst>
          </p:cNvPr>
          <p:cNvSpPr txBox="1">
            <a:spLocks/>
          </p:cNvSpPr>
          <p:nvPr/>
        </p:nvSpPr>
        <p:spPr>
          <a:xfrm>
            <a:off x="831850" y="3738688"/>
            <a:ext cx="10515600" cy="1720142"/>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endParaRPr kumimoji="0" lang="es-MX" sz="6000" b="0" i="0" u="none" strike="noStrike" kern="1200" cap="none" spc="0" normalizeH="0" baseline="0" noProof="0">
              <a:ln>
                <a:noFill/>
              </a:ln>
              <a:solidFill>
                <a:prstClr val="black"/>
              </a:solidFill>
              <a:effectLst/>
              <a:uLnTx/>
              <a:uFillTx/>
              <a:latin typeface="Calibri Light" panose="020F0302020204030204"/>
              <a:ea typeface="+mj-ea"/>
              <a:cs typeface="+mj-cs"/>
            </a:endParaRPr>
          </a:p>
        </p:txBody>
      </p:sp>
    </p:spTree>
    <p:extLst>
      <p:ext uri="{BB962C8B-B14F-4D97-AF65-F5344CB8AC3E}">
        <p14:creationId xmlns:p14="http://schemas.microsoft.com/office/powerpoint/2010/main" val="247929333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010844B-E17D-4C1D-8E4D-4E83DCA22A91}"/>
              </a:ext>
            </a:extLst>
          </p:cNvPr>
          <p:cNvSpPr>
            <a:spLocks noGrp="1"/>
          </p:cNvSpPr>
          <p:nvPr>
            <p:ph type="title"/>
          </p:nvPr>
        </p:nvSpPr>
        <p:spPr/>
        <p:txBody>
          <a:bodyPr>
            <a:normAutofit/>
          </a:bodyPr>
          <a:lstStyle/>
          <a:p>
            <a:r>
              <a:rPr lang="es-MX" sz="6600"/>
              <a:t>Ejemplos para jugar</a:t>
            </a:r>
          </a:p>
        </p:txBody>
      </p:sp>
      <p:sp>
        <p:nvSpPr>
          <p:cNvPr id="3" name="Marcador de contenido 2">
            <a:extLst>
              <a:ext uri="{FF2B5EF4-FFF2-40B4-BE49-F238E27FC236}">
                <a16:creationId xmlns:a16="http://schemas.microsoft.com/office/drawing/2014/main" id="{6986E5E8-C8A3-408C-B4BC-375E34D80C4F}"/>
              </a:ext>
            </a:extLst>
          </p:cNvPr>
          <p:cNvSpPr>
            <a:spLocks noGrp="1"/>
          </p:cNvSpPr>
          <p:nvPr>
            <p:ph idx="1"/>
          </p:nvPr>
        </p:nvSpPr>
        <p:spPr/>
        <p:txBody>
          <a:bodyPr/>
          <a:lstStyle/>
          <a:p>
            <a:pPr>
              <a:tabLst>
                <a:tab pos="6097588" algn="l"/>
              </a:tabLst>
            </a:pPr>
            <a:r>
              <a:rPr lang="es-MX">
                <a:hlinkClick r:id="rId2"/>
              </a:rPr>
              <a:t>http://www.simonlaven.com/</a:t>
            </a:r>
            <a:r>
              <a:rPr lang="es-MX"/>
              <a:t>        	Conversadores inteligentes</a:t>
            </a:r>
          </a:p>
          <a:p>
            <a:pPr>
              <a:tabLst>
                <a:tab pos="6097588" algn="l"/>
              </a:tabLst>
            </a:pPr>
            <a:r>
              <a:rPr lang="es-MX">
                <a:hlinkClick r:id="rId3"/>
              </a:rPr>
              <a:t>http://playground.tensorflow.org</a:t>
            </a:r>
            <a:r>
              <a:rPr lang="es-MX"/>
              <a:t>  	Redes neuronales</a:t>
            </a:r>
          </a:p>
          <a:p>
            <a:pPr>
              <a:tabLst>
                <a:tab pos="6097588" algn="l"/>
              </a:tabLst>
            </a:pPr>
            <a:r>
              <a:rPr lang="es-MX">
                <a:hlinkClick r:id="rId4"/>
              </a:rPr>
              <a:t>https://quickdraw.withgoogle.com/</a:t>
            </a:r>
            <a:r>
              <a:rPr lang="es-MX"/>
              <a:t> 	Reconocimiento de patrones</a:t>
            </a:r>
          </a:p>
          <a:p>
            <a:pPr>
              <a:tabLst>
                <a:tab pos="6097588" algn="l"/>
              </a:tabLst>
            </a:pPr>
            <a:endParaRPr lang="es-MX"/>
          </a:p>
          <a:p>
            <a:endParaRPr lang="es-MX"/>
          </a:p>
        </p:txBody>
      </p:sp>
    </p:spTree>
    <p:extLst>
      <p:ext uri="{BB962C8B-B14F-4D97-AF65-F5344CB8AC3E}">
        <p14:creationId xmlns:p14="http://schemas.microsoft.com/office/powerpoint/2010/main" val="234722189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A86D785-46CE-4BD3-92B1-611CC96D43DB}"/>
              </a:ext>
            </a:extLst>
          </p:cNvPr>
          <p:cNvSpPr>
            <a:spLocks noGrp="1"/>
          </p:cNvSpPr>
          <p:nvPr>
            <p:ph type="title"/>
          </p:nvPr>
        </p:nvSpPr>
        <p:spPr/>
        <p:txBody>
          <a:bodyPr>
            <a:normAutofit fontScale="90000"/>
          </a:bodyPr>
          <a:lstStyle/>
          <a:p>
            <a:r>
              <a:rPr lang="es-MX" sz="6000"/>
              <a:t>Resultado de entrenar una máquina</a:t>
            </a:r>
          </a:p>
        </p:txBody>
      </p:sp>
      <p:sp>
        <p:nvSpPr>
          <p:cNvPr id="3" name="Marcador de contenido 2">
            <a:extLst>
              <a:ext uri="{FF2B5EF4-FFF2-40B4-BE49-F238E27FC236}">
                <a16:creationId xmlns:a16="http://schemas.microsoft.com/office/drawing/2014/main" id="{1D54DCB4-B28E-4335-8FA0-18B62CBECDFB}"/>
              </a:ext>
            </a:extLst>
          </p:cNvPr>
          <p:cNvSpPr>
            <a:spLocks noGrp="1"/>
          </p:cNvSpPr>
          <p:nvPr>
            <p:ph idx="1"/>
          </p:nvPr>
        </p:nvSpPr>
        <p:spPr/>
        <p:txBody>
          <a:bodyPr>
            <a:normAutofit/>
          </a:bodyPr>
          <a:lstStyle/>
          <a:p>
            <a:r>
              <a:rPr lang="es-MX" sz="3600"/>
              <a:t>Sólo es tan bueno como los datos.
Depende del tiempo dedicado a mejorar el algoritmo y a entrenarlo.
Tendrá sesgos derivados de lo que se utilizó para entrenarlo.</a:t>
            </a:r>
          </a:p>
        </p:txBody>
      </p:sp>
    </p:spTree>
    <p:extLst>
      <p:ext uri="{BB962C8B-B14F-4D97-AF65-F5344CB8AC3E}">
        <p14:creationId xmlns:p14="http://schemas.microsoft.com/office/powerpoint/2010/main" val="46370486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596F28A-5A36-4519-8A1D-DFB5253229F5}"/>
              </a:ext>
            </a:extLst>
          </p:cNvPr>
          <p:cNvSpPr>
            <a:spLocks noGrp="1"/>
          </p:cNvSpPr>
          <p:nvPr>
            <p:ph type="title"/>
          </p:nvPr>
        </p:nvSpPr>
        <p:spPr>
          <a:xfrm>
            <a:off x="838200" y="365125"/>
            <a:ext cx="10515600" cy="889303"/>
          </a:xfrm>
        </p:spPr>
        <p:txBody>
          <a:bodyPr>
            <a:normAutofit/>
          </a:bodyPr>
          <a:lstStyle/>
          <a:p>
            <a:r>
              <a:rPr lang="es-MX" sz="5400"/>
              <a:t>¿Cómo podríamos?</a:t>
            </a:r>
          </a:p>
        </p:txBody>
      </p:sp>
      <p:sp>
        <p:nvSpPr>
          <p:cNvPr id="3" name="Marcador de contenido 2">
            <a:extLst>
              <a:ext uri="{FF2B5EF4-FFF2-40B4-BE49-F238E27FC236}">
                <a16:creationId xmlns:a16="http://schemas.microsoft.com/office/drawing/2014/main" id="{A148A80C-AEF9-4073-ACF7-BBFA546CC7AE}"/>
              </a:ext>
            </a:extLst>
          </p:cNvPr>
          <p:cNvSpPr>
            <a:spLocks noGrp="1"/>
          </p:cNvSpPr>
          <p:nvPr>
            <p:ph idx="1"/>
          </p:nvPr>
        </p:nvSpPr>
        <p:spPr>
          <a:xfrm>
            <a:off x="838200" y="1499382"/>
            <a:ext cx="10515600" cy="4351338"/>
          </a:xfrm>
        </p:spPr>
        <p:txBody>
          <a:bodyPr/>
          <a:lstStyle/>
          <a:p>
            <a:r>
              <a:rPr lang="es-MX"/>
              <a:t>Construir sistemas que tengan fundamento ético y moral.
Que sean transparentes para los usuarios.
Enseñarles misericordia y justicia en la aplicación de la ley.
Ampliar y adelantar la atención al cuidado de la salud.
Aumentar la seguridad en trabajos peligrosos.</a:t>
            </a:r>
          </a:p>
          <a:p>
            <a:r>
              <a:rPr lang="es-MX"/>
              <a:t>Asegurar que los humanos permanecen en control del sistema.</a:t>
            </a:r>
          </a:p>
          <a:p>
            <a:r>
              <a:rPr lang="es-MX"/>
              <a:t>Cumplir estos propósitos:</a:t>
            </a:r>
          </a:p>
          <a:p>
            <a:pPr lvl="1"/>
            <a:r>
              <a:rPr lang="es-MX"/>
              <a:t>Ayudar a los humanos, no reemplazarlos
Construir una relación simbiótica </a:t>
            </a:r>
            <a:r>
              <a:rPr lang="es-MX" err="1"/>
              <a:t>homo-ciber</a:t>
            </a:r>
            <a:endParaRPr lang="es-MX"/>
          </a:p>
          <a:p>
            <a:endParaRPr lang="es-MX"/>
          </a:p>
        </p:txBody>
      </p:sp>
    </p:spTree>
    <p:extLst>
      <p:ext uri="{BB962C8B-B14F-4D97-AF65-F5344CB8AC3E}">
        <p14:creationId xmlns:p14="http://schemas.microsoft.com/office/powerpoint/2010/main" val="109959152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5D3B3D6-972E-48DF-B885-9B46D41F0263}"/>
              </a:ext>
            </a:extLst>
          </p:cNvPr>
          <p:cNvSpPr>
            <a:spLocks noGrp="1"/>
          </p:cNvSpPr>
          <p:nvPr>
            <p:ph type="title"/>
          </p:nvPr>
        </p:nvSpPr>
        <p:spPr/>
        <p:txBody>
          <a:bodyPr>
            <a:normAutofit/>
          </a:bodyPr>
          <a:lstStyle/>
          <a:p>
            <a:r>
              <a:rPr lang="es-MX" sz="6000"/>
              <a:t>¿Regulación de la IA?</a:t>
            </a:r>
          </a:p>
        </p:txBody>
      </p:sp>
      <p:sp>
        <p:nvSpPr>
          <p:cNvPr id="3" name="Marcador de contenido 2">
            <a:extLst>
              <a:ext uri="{FF2B5EF4-FFF2-40B4-BE49-F238E27FC236}">
                <a16:creationId xmlns:a16="http://schemas.microsoft.com/office/drawing/2014/main" id="{C2A6FA76-E24A-4DB1-AFE6-34A561007943}"/>
              </a:ext>
            </a:extLst>
          </p:cNvPr>
          <p:cNvSpPr>
            <a:spLocks noGrp="1"/>
          </p:cNvSpPr>
          <p:nvPr>
            <p:ph idx="1"/>
          </p:nvPr>
        </p:nvSpPr>
        <p:spPr>
          <a:xfrm>
            <a:off x="838200" y="1825624"/>
            <a:ext cx="10845800" cy="2659071"/>
          </a:xfrm>
        </p:spPr>
        <p:txBody>
          <a:bodyPr>
            <a:normAutofit/>
          </a:bodyPr>
          <a:lstStyle/>
          <a:p>
            <a:r>
              <a:rPr lang="es-MX" sz="3200"/>
              <a:t>El Reglamento General de Protección de Datos de la UE (RGPD)</a:t>
            </a:r>
          </a:p>
          <a:p>
            <a:pPr lvl="1"/>
            <a:r>
              <a:rPr lang="es-MX" sz="2800"/>
              <a:t>Marco sobre los derechos de transparencia y salvaguardias contra la toma de decisiones automatizada.
Derecho a impugnar una decisión completamente automatizada si tiene efectos jurídicos o de otro efecto significativo sobre los interesados.</a:t>
            </a:r>
            <a:endParaRPr lang="es-MX"/>
          </a:p>
          <a:p>
            <a:pPr lvl="1"/>
            <a:endParaRPr lang="es-MX"/>
          </a:p>
          <a:p>
            <a:pPr marL="3408363" indent="-1524000" algn="just">
              <a:buNone/>
            </a:pPr>
            <a:endParaRPr lang="en-US"/>
          </a:p>
        </p:txBody>
      </p:sp>
      <p:sp>
        <p:nvSpPr>
          <p:cNvPr id="4" name="Rectángulo 3">
            <a:extLst>
              <a:ext uri="{FF2B5EF4-FFF2-40B4-BE49-F238E27FC236}">
                <a16:creationId xmlns:a16="http://schemas.microsoft.com/office/drawing/2014/main" id="{FEAF288F-8254-4760-AA19-D17E75B500FF}"/>
              </a:ext>
            </a:extLst>
          </p:cNvPr>
          <p:cNvSpPr/>
          <p:nvPr/>
        </p:nvSpPr>
        <p:spPr>
          <a:xfrm>
            <a:off x="2761580" y="4872300"/>
            <a:ext cx="7278440" cy="923330"/>
          </a:xfrm>
          <a:prstGeom prst="rect">
            <a:avLst/>
          </a:prstGeom>
        </p:spPr>
        <p:txBody>
          <a:bodyPr wrap="square">
            <a:spAutoFit/>
          </a:bodyPr>
          <a:lstStyle/>
          <a:p>
            <a:pPr marL="1166813" indent="-1166813"/>
            <a:r>
              <a:rPr lang="en-US" b="1" err="1"/>
              <a:t>Sugerencia</a:t>
            </a:r>
            <a:r>
              <a:rPr lang="en-US" b="1"/>
              <a:t>: </a:t>
            </a:r>
            <a:r>
              <a:rPr lang="en-US" i="1"/>
              <a:t>Q&amp;A: Should artificial intelligence be legally required to explain itself?</a:t>
            </a:r>
            <a:r>
              <a:rPr lang="en-US"/>
              <a:t> </a:t>
            </a:r>
            <a:r>
              <a:rPr lang="es-MX">
                <a:hlinkClick r:id="rId2"/>
              </a:rPr>
              <a:t>http://www.sciencemag.org/news/2017/05/qa-should-artificial-intelligence-be-legally-required-explain-itself</a:t>
            </a:r>
            <a:r>
              <a:rPr lang="es-MX"/>
              <a:t> </a:t>
            </a:r>
          </a:p>
        </p:txBody>
      </p:sp>
    </p:spTree>
    <p:extLst>
      <p:ext uri="{BB962C8B-B14F-4D97-AF65-F5344CB8AC3E}">
        <p14:creationId xmlns:p14="http://schemas.microsoft.com/office/powerpoint/2010/main" val="86755049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455FA32-491C-4555-8FF5-F19684FFB648}"/>
              </a:ext>
            </a:extLst>
          </p:cNvPr>
          <p:cNvSpPr>
            <a:spLocks noGrp="1"/>
          </p:cNvSpPr>
          <p:nvPr>
            <p:ph type="title"/>
          </p:nvPr>
        </p:nvSpPr>
        <p:spPr>
          <a:xfrm>
            <a:off x="838200" y="365126"/>
            <a:ext cx="10515600" cy="1073102"/>
          </a:xfrm>
        </p:spPr>
        <p:txBody>
          <a:bodyPr>
            <a:normAutofit/>
          </a:bodyPr>
          <a:lstStyle/>
          <a:p>
            <a:r>
              <a:rPr lang="es-MX" sz="5400"/>
              <a:t>Tomar responsabilidad</a:t>
            </a:r>
          </a:p>
        </p:txBody>
      </p:sp>
      <p:sp>
        <p:nvSpPr>
          <p:cNvPr id="3" name="Marcador de contenido 2">
            <a:extLst>
              <a:ext uri="{FF2B5EF4-FFF2-40B4-BE49-F238E27FC236}">
                <a16:creationId xmlns:a16="http://schemas.microsoft.com/office/drawing/2014/main" id="{D9B84178-C696-4FE5-986A-4B7E2673ACA9}"/>
              </a:ext>
            </a:extLst>
          </p:cNvPr>
          <p:cNvSpPr>
            <a:spLocks noGrp="1"/>
          </p:cNvSpPr>
          <p:nvPr>
            <p:ph idx="1"/>
          </p:nvPr>
        </p:nvSpPr>
        <p:spPr>
          <a:xfrm>
            <a:off x="838200" y="1825624"/>
            <a:ext cx="9054781" cy="4359211"/>
          </a:xfrm>
        </p:spPr>
        <p:txBody>
          <a:bodyPr>
            <a:normAutofit/>
          </a:bodyPr>
          <a:lstStyle/>
          <a:p>
            <a:r>
              <a:rPr lang="es-MX"/>
              <a:t>Crear un código de conducta al desarrollar IA</a:t>
            </a:r>
          </a:p>
          <a:p>
            <a:pPr lvl="1"/>
            <a:r>
              <a:rPr lang="es-MX"/>
              <a:t>¿Qué valoras?
¿Qué líneas no cruzará tu dispositivo de IA?</a:t>
            </a:r>
          </a:p>
          <a:p>
            <a:r>
              <a:rPr lang="es-MX"/>
              <a:t>Hacer que tu dispositivo IA sea transparente</a:t>
            </a:r>
          </a:p>
          <a:p>
            <a:pPr lvl="1"/>
            <a:r>
              <a:rPr lang="es-MX"/>
              <a:t>¿Cómo se hizo y qué hace?
¿Qué se hizo para reducir los prejuicios?
Mantén a los humanos en control</a:t>
            </a:r>
          </a:p>
          <a:p>
            <a:r>
              <a:rPr lang="es-MX"/>
              <a:t>Habilidades: ¿Cómo aprenderán los humanos a usarlo efectivamente?</a:t>
            </a:r>
          </a:p>
        </p:txBody>
      </p:sp>
    </p:spTree>
    <p:extLst>
      <p:ext uri="{BB962C8B-B14F-4D97-AF65-F5344CB8AC3E}">
        <p14:creationId xmlns:p14="http://schemas.microsoft.com/office/powerpoint/2010/main" val="391285557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30" name="Rectangle 2">
            <a:extLst>
              <a:ext uri="{FF2B5EF4-FFF2-40B4-BE49-F238E27FC236}">
                <a16:creationId xmlns:a16="http://schemas.microsoft.com/office/drawing/2014/main" id="{BA92AA40-C763-4747-8C7A-7D893EF3F097}"/>
              </a:ext>
            </a:extLst>
          </p:cNvPr>
          <p:cNvSpPr>
            <a:spLocks noGrp="1" noChangeArrowheads="1"/>
          </p:cNvSpPr>
          <p:nvPr>
            <p:ph type="title"/>
          </p:nvPr>
        </p:nvSpPr>
        <p:spPr>
          <a:xfrm>
            <a:off x="838200" y="365125"/>
            <a:ext cx="10515600" cy="1022557"/>
          </a:xfrm>
        </p:spPr>
        <p:txBody>
          <a:bodyPr>
            <a:normAutofit/>
          </a:bodyPr>
          <a:lstStyle/>
          <a:p>
            <a:r>
              <a:rPr lang="es-MX" altLang="es-MX" sz="5400"/>
              <a:t>Ciencia en Problemas</a:t>
            </a:r>
          </a:p>
        </p:txBody>
      </p:sp>
      <p:sp>
        <p:nvSpPr>
          <p:cNvPr id="124931" name="Rectangle 3">
            <a:extLst>
              <a:ext uri="{FF2B5EF4-FFF2-40B4-BE49-F238E27FC236}">
                <a16:creationId xmlns:a16="http://schemas.microsoft.com/office/drawing/2014/main" id="{362E26FF-4BA7-4E49-AE09-90EA13D35050}"/>
              </a:ext>
            </a:extLst>
          </p:cNvPr>
          <p:cNvSpPr>
            <a:spLocks noGrp="1" noChangeArrowheads="1"/>
          </p:cNvSpPr>
          <p:nvPr>
            <p:ph idx="1"/>
          </p:nvPr>
        </p:nvSpPr>
        <p:spPr>
          <a:xfrm>
            <a:off x="1084414" y="1520937"/>
            <a:ext cx="9394674" cy="4094075"/>
          </a:xfrm>
        </p:spPr>
        <p:txBody>
          <a:bodyPr>
            <a:normAutofit/>
          </a:bodyPr>
          <a:lstStyle/>
          <a:p>
            <a:pPr marL="361950" indent="-361950">
              <a:lnSpc>
                <a:spcPct val="80000"/>
              </a:lnSpc>
            </a:pPr>
            <a:r>
              <a:rPr lang="es-MX" altLang="es-MX" sz="2400"/>
              <a:t>Al inicio del siglo XXI la profesión científica enfrenta serios problemas en relación con su postura pública y credibilidad</a:t>
            </a:r>
            <a:r>
              <a:rPr lang="en-US" altLang="es-MX" sz="2400"/>
              <a:t>.</a:t>
            </a:r>
          </a:p>
          <a:p>
            <a:pPr marL="361950" indent="-361950">
              <a:lnSpc>
                <a:spcPct val="80000"/>
              </a:lnSpc>
            </a:pPr>
            <a:r>
              <a:rPr lang="es-MX" altLang="es-MX" sz="2400"/>
              <a:t>Crisis del posmodernismo.  En todas las esferas culturales (arte, literatura, diseño)</a:t>
            </a:r>
          </a:p>
          <a:p>
            <a:pPr marL="1189038" lvl="1">
              <a:lnSpc>
                <a:spcPct val="80000"/>
              </a:lnSpc>
            </a:pPr>
            <a:r>
              <a:rPr lang="es-MX" altLang="es-MX"/>
              <a:t>La idea de un estilo superior y las ideas de avance y progreso están siendo cuestionadas</a:t>
            </a:r>
          </a:p>
          <a:p>
            <a:pPr marL="1189038" lvl="1">
              <a:lnSpc>
                <a:spcPct val="80000"/>
              </a:lnSpc>
            </a:pPr>
            <a:r>
              <a:rPr lang="es-MX" altLang="es-MX"/>
              <a:t>El pluralismo y la multiplicidad son preferidos.</a:t>
            </a:r>
          </a:p>
          <a:p>
            <a:pPr marL="361950" indent="-361950">
              <a:lnSpc>
                <a:spcPct val="80000"/>
              </a:lnSpc>
            </a:pPr>
            <a:r>
              <a:rPr lang="es-MX" altLang="es-MX" sz="2400"/>
              <a:t>La condición posmodernista en el arte implica una pérdida de la autoridad de la Academia.</a:t>
            </a:r>
          </a:p>
          <a:p>
            <a:pPr marL="361950" indent="-361950">
              <a:lnSpc>
                <a:spcPct val="80000"/>
              </a:lnSpc>
            </a:pPr>
            <a:r>
              <a:rPr lang="es-MX" altLang="es-MX" sz="2400"/>
              <a:t>Crisis del determinismo (Lyotard, 1984)</a:t>
            </a:r>
          </a:p>
          <a:p>
            <a:pPr marL="361950" indent="-361950">
              <a:lnSpc>
                <a:spcPct val="80000"/>
              </a:lnSpc>
              <a:buNone/>
            </a:pPr>
            <a:endParaRPr lang="es-MX" altLang="es-MX" sz="2400"/>
          </a:p>
        </p:txBody>
      </p:sp>
      <p:sp>
        <p:nvSpPr>
          <p:cNvPr id="124932" name="Rectangle 4">
            <a:extLst>
              <a:ext uri="{FF2B5EF4-FFF2-40B4-BE49-F238E27FC236}">
                <a16:creationId xmlns:a16="http://schemas.microsoft.com/office/drawing/2014/main" id="{3A178849-A6EB-486C-9D82-ACD9D4076FC5}"/>
              </a:ext>
            </a:extLst>
          </p:cNvPr>
          <p:cNvSpPr>
            <a:spLocks noChangeArrowheads="1"/>
          </p:cNvSpPr>
          <p:nvPr/>
        </p:nvSpPr>
        <p:spPr bwMode="auto">
          <a:xfrm rot="10800000" flipV="1">
            <a:off x="3579485" y="5396490"/>
            <a:ext cx="6576766" cy="4370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723900" indent="-723900">
              <a:defRPr sz="2400">
                <a:solidFill>
                  <a:schemeClr val="tx1"/>
                </a:solidFill>
                <a:latin typeface="Arial" panose="020B0604020202020204" pitchFamily="34" charset="0"/>
              </a:defRPr>
            </a:lvl1pPr>
            <a:lvl2pPr marL="903288">
              <a:defRPr sz="2400">
                <a:solidFill>
                  <a:schemeClr val="tx1"/>
                </a:solidFill>
                <a:latin typeface="Arial" panose="020B0604020202020204" pitchFamily="34" charset="0"/>
              </a:defRPr>
            </a:lvl2pPr>
            <a:lvl3pPr marL="1082675">
              <a:defRPr sz="2400">
                <a:solidFill>
                  <a:schemeClr val="tx1"/>
                </a:solidFill>
                <a:latin typeface="Arial" panose="020B0604020202020204" pitchFamily="34" charset="0"/>
              </a:defRPr>
            </a:lvl3pPr>
            <a:lvl4pPr>
              <a:defRPr sz="2400">
                <a:solidFill>
                  <a:schemeClr val="tx1"/>
                </a:solidFill>
                <a:latin typeface="Arial" panose="020B0604020202020204" pitchFamily="34" charset="0"/>
              </a:defRPr>
            </a:lvl4pPr>
            <a:lvl5pPr>
              <a:defRPr sz="2400">
                <a:solidFill>
                  <a:schemeClr val="tx1"/>
                </a:solidFill>
                <a:latin typeface="Arial" panose="020B0604020202020204" pitchFamily="34" charset="0"/>
              </a:defRPr>
            </a:lvl5pPr>
            <a:lvl6pPr fontAlgn="base">
              <a:spcBef>
                <a:spcPct val="0"/>
              </a:spcBef>
              <a:spcAft>
                <a:spcPct val="0"/>
              </a:spcAft>
              <a:defRPr sz="2400">
                <a:solidFill>
                  <a:schemeClr val="tx1"/>
                </a:solidFill>
                <a:latin typeface="Arial" panose="020B0604020202020204" pitchFamily="34" charset="0"/>
              </a:defRPr>
            </a:lvl6pPr>
            <a:lvl7pPr fontAlgn="base">
              <a:spcBef>
                <a:spcPct val="0"/>
              </a:spcBef>
              <a:spcAft>
                <a:spcPct val="0"/>
              </a:spcAft>
              <a:defRPr sz="2400">
                <a:solidFill>
                  <a:schemeClr val="tx1"/>
                </a:solidFill>
                <a:latin typeface="Arial" panose="020B0604020202020204" pitchFamily="34" charset="0"/>
              </a:defRPr>
            </a:lvl7pPr>
            <a:lvl8pPr fontAlgn="base">
              <a:spcBef>
                <a:spcPct val="0"/>
              </a:spcBef>
              <a:spcAft>
                <a:spcPct val="0"/>
              </a:spcAft>
              <a:defRPr sz="2400">
                <a:solidFill>
                  <a:schemeClr val="tx1"/>
                </a:solidFill>
                <a:latin typeface="Arial" panose="020B0604020202020204" pitchFamily="34" charset="0"/>
              </a:defRPr>
            </a:lvl8pPr>
            <a:lvl9pPr fontAlgn="base">
              <a:spcBef>
                <a:spcPct val="0"/>
              </a:spcBef>
              <a:spcAft>
                <a:spcPct val="0"/>
              </a:spcAft>
              <a:defRPr sz="2400">
                <a:solidFill>
                  <a:schemeClr val="tx1"/>
                </a:solidFill>
                <a:latin typeface="Arial" panose="020B0604020202020204" pitchFamily="34" charset="0"/>
              </a:defRPr>
            </a:lvl9pPr>
          </a:lstStyle>
          <a:p>
            <a:pPr>
              <a:lnSpc>
                <a:spcPct val="80000"/>
              </a:lnSpc>
              <a:spcBef>
                <a:spcPct val="20000"/>
              </a:spcBef>
              <a:buClr>
                <a:schemeClr val="folHlink"/>
              </a:buClr>
              <a:buSzPct val="60000"/>
              <a:buFont typeface="Wingdings" panose="05000000000000000000" pitchFamily="2" charset="2"/>
              <a:buNone/>
            </a:pPr>
            <a:r>
              <a:rPr lang="es-MX" altLang="es-MX" sz="1400" b="1" i="1">
                <a:latin typeface="Tahoma" panose="020B0604030504040204" pitchFamily="34" charset="0"/>
              </a:rPr>
              <a:t>Fuente:	</a:t>
            </a:r>
            <a:r>
              <a:rPr lang="es-MX" altLang="es-MX" sz="1400" err="1">
                <a:latin typeface="Tahoma" panose="020B0604030504040204" pitchFamily="34" charset="0"/>
              </a:rPr>
              <a:t>Yearley</a:t>
            </a:r>
            <a:r>
              <a:rPr lang="es-MX" altLang="es-MX" sz="1400">
                <a:latin typeface="Tahoma" panose="020B0604030504040204" pitchFamily="34" charset="0"/>
              </a:rPr>
              <a:t>, S. (2005).</a:t>
            </a:r>
            <a:r>
              <a:rPr lang="en-US" altLang="es-MX" sz="1400">
                <a:latin typeface="Tahoma" panose="020B0604030504040204" pitchFamily="34" charset="0"/>
              </a:rPr>
              <a:t> </a:t>
            </a:r>
            <a:r>
              <a:rPr lang="en-US" altLang="es-MX" sz="1400" i="1">
                <a:latin typeface="Tahoma" panose="020B0604030504040204" pitchFamily="34" charset="0"/>
              </a:rPr>
              <a:t>Making sense of science (understanding the social study of science).</a:t>
            </a:r>
            <a:r>
              <a:rPr lang="en-US" altLang="es-MX" sz="1400">
                <a:latin typeface="Tahoma" panose="020B0604030504040204" pitchFamily="34" charset="0"/>
              </a:rPr>
              <a:t> Sage. London, 205 pp.</a:t>
            </a:r>
            <a:endParaRPr lang="es-MX" altLang="es-MX" sz="1400">
              <a:latin typeface="Tahoma" panose="020B0604030504040204" pitchFamily="34" charset="0"/>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4" name="Rectangle 2">
            <a:extLst>
              <a:ext uri="{FF2B5EF4-FFF2-40B4-BE49-F238E27FC236}">
                <a16:creationId xmlns:a16="http://schemas.microsoft.com/office/drawing/2014/main" id="{EE8D98E4-BFE2-4942-AB01-75C1F5F9BFC3}"/>
              </a:ext>
            </a:extLst>
          </p:cNvPr>
          <p:cNvSpPr>
            <a:spLocks noGrp="1" noChangeArrowheads="1"/>
          </p:cNvSpPr>
          <p:nvPr>
            <p:ph type="title"/>
          </p:nvPr>
        </p:nvSpPr>
        <p:spPr/>
        <p:txBody>
          <a:bodyPr>
            <a:normAutofit/>
          </a:bodyPr>
          <a:lstStyle/>
          <a:p>
            <a:r>
              <a:rPr lang="es-MX" altLang="es-MX" sz="5400"/>
              <a:t>Verdades posmodernistas</a:t>
            </a:r>
          </a:p>
        </p:txBody>
      </p:sp>
      <p:sp>
        <p:nvSpPr>
          <p:cNvPr id="125955" name="Rectangle 3">
            <a:extLst>
              <a:ext uri="{FF2B5EF4-FFF2-40B4-BE49-F238E27FC236}">
                <a16:creationId xmlns:a16="http://schemas.microsoft.com/office/drawing/2014/main" id="{E547CA6C-82A5-44D6-B504-A35ADB25A256}"/>
              </a:ext>
            </a:extLst>
          </p:cNvPr>
          <p:cNvSpPr>
            <a:spLocks noGrp="1" noChangeArrowheads="1"/>
          </p:cNvSpPr>
          <p:nvPr>
            <p:ph idx="1"/>
          </p:nvPr>
        </p:nvSpPr>
        <p:spPr>
          <a:xfrm>
            <a:off x="680056" y="2072334"/>
            <a:ext cx="9541713" cy="2936190"/>
          </a:xfrm>
        </p:spPr>
        <p:txBody>
          <a:bodyPr vert="horz" lIns="91440" tIns="45720" rIns="91440" bIns="45720" rtlCol="0" anchor="t">
            <a:normAutofit/>
          </a:bodyPr>
          <a:lstStyle/>
          <a:p>
            <a:pPr>
              <a:lnSpc>
                <a:spcPct val="80000"/>
              </a:lnSpc>
            </a:pPr>
            <a:r>
              <a:rPr lang="es-MX" altLang="es-MX"/>
              <a:t>El oficio de la ciencia es construir y defender representaciones de la realidad.</a:t>
            </a:r>
          </a:p>
          <a:p>
            <a:pPr>
              <a:lnSpc>
                <a:spcPct val="80000"/>
              </a:lnSpc>
            </a:pPr>
            <a:r>
              <a:rPr lang="es-MX" altLang="es-MX"/>
              <a:t>Irónicamente, el mismo éxito y alto perfil social de la ciencia la han expuesto a la reconstrucción y al escepticismo.</a:t>
            </a:r>
            <a:endParaRPr lang="es-MX" altLang="es-MX">
              <a:cs typeface="Calibri"/>
            </a:endParaRPr>
          </a:p>
          <a:p>
            <a:pPr>
              <a:lnSpc>
                <a:spcPct val="80000"/>
              </a:lnSpc>
            </a:pPr>
            <a:r>
              <a:rPr lang="es-MX" altLang="es-MX"/>
              <a:t>La ciencia es cada vez más y más una necesidad, pero al mismo tiempo, es cada vez menos eficaz para la definición socialmente aglutinadora de verdad (Beck, 1992).</a:t>
            </a:r>
            <a:endParaRPr lang="es-MX" altLang="es-MX">
              <a:cs typeface="Calibri"/>
            </a:endParaRPr>
          </a:p>
        </p:txBody>
      </p:sp>
      <p:sp>
        <p:nvSpPr>
          <p:cNvPr id="125956" name="Rectangle 4">
            <a:extLst>
              <a:ext uri="{FF2B5EF4-FFF2-40B4-BE49-F238E27FC236}">
                <a16:creationId xmlns:a16="http://schemas.microsoft.com/office/drawing/2014/main" id="{74769E33-31BB-40F6-94F1-6CCC0E28D5AB}"/>
              </a:ext>
            </a:extLst>
          </p:cNvPr>
          <p:cNvSpPr>
            <a:spLocks noChangeArrowheads="1"/>
          </p:cNvSpPr>
          <p:nvPr/>
        </p:nvSpPr>
        <p:spPr bwMode="auto">
          <a:xfrm rot="10800000" flipV="1">
            <a:off x="3951676" y="5433124"/>
            <a:ext cx="5739125" cy="4370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723900" indent="-723900">
              <a:defRPr sz="2400">
                <a:solidFill>
                  <a:schemeClr val="tx1"/>
                </a:solidFill>
                <a:latin typeface="Arial" panose="020B0604020202020204" pitchFamily="34" charset="0"/>
              </a:defRPr>
            </a:lvl1pPr>
            <a:lvl2pPr marL="903288">
              <a:defRPr sz="2400">
                <a:solidFill>
                  <a:schemeClr val="tx1"/>
                </a:solidFill>
                <a:latin typeface="Arial" panose="020B0604020202020204" pitchFamily="34" charset="0"/>
              </a:defRPr>
            </a:lvl2pPr>
            <a:lvl3pPr marL="1082675">
              <a:defRPr sz="2400">
                <a:solidFill>
                  <a:schemeClr val="tx1"/>
                </a:solidFill>
                <a:latin typeface="Arial" panose="020B0604020202020204" pitchFamily="34" charset="0"/>
              </a:defRPr>
            </a:lvl3pPr>
            <a:lvl4pPr>
              <a:defRPr sz="2400">
                <a:solidFill>
                  <a:schemeClr val="tx1"/>
                </a:solidFill>
                <a:latin typeface="Arial" panose="020B0604020202020204" pitchFamily="34" charset="0"/>
              </a:defRPr>
            </a:lvl4pPr>
            <a:lvl5pPr>
              <a:defRPr sz="2400">
                <a:solidFill>
                  <a:schemeClr val="tx1"/>
                </a:solidFill>
                <a:latin typeface="Arial" panose="020B0604020202020204" pitchFamily="34" charset="0"/>
              </a:defRPr>
            </a:lvl5pPr>
            <a:lvl6pPr fontAlgn="base">
              <a:spcBef>
                <a:spcPct val="0"/>
              </a:spcBef>
              <a:spcAft>
                <a:spcPct val="0"/>
              </a:spcAft>
              <a:defRPr sz="2400">
                <a:solidFill>
                  <a:schemeClr val="tx1"/>
                </a:solidFill>
                <a:latin typeface="Arial" panose="020B0604020202020204" pitchFamily="34" charset="0"/>
              </a:defRPr>
            </a:lvl6pPr>
            <a:lvl7pPr fontAlgn="base">
              <a:spcBef>
                <a:spcPct val="0"/>
              </a:spcBef>
              <a:spcAft>
                <a:spcPct val="0"/>
              </a:spcAft>
              <a:defRPr sz="2400">
                <a:solidFill>
                  <a:schemeClr val="tx1"/>
                </a:solidFill>
                <a:latin typeface="Arial" panose="020B0604020202020204" pitchFamily="34" charset="0"/>
              </a:defRPr>
            </a:lvl7pPr>
            <a:lvl8pPr fontAlgn="base">
              <a:spcBef>
                <a:spcPct val="0"/>
              </a:spcBef>
              <a:spcAft>
                <a:spcPct val="0"/>
              </a:spcAft>
              <a:defRPr sz="2400">
                <a:solidFill>
                  <a:schemeClr val="tx1"/>
                </a:solidFill>
                <a:latin typeface="Arial" panose="020B0604020202020204" pitchFamily="34" charset="0"/>
              </a:defRPr>
            </a:lvl8pPr>
            <a:lvl9pPr fontAlgn="base">
              <a:spcBef>
                <a:spcPct val="0"/>
              </a:spcBef>
              <a:spcAft>
                <a:spcPct val="0"/>
              </a:spcAft>
              <a:defRPr sz="2400">
                <a:solidFill>
                  <a:schemeClr val="tx1"/>
                </a:solidFill>
                <a:latin typeface="Arial" panose="020B0604020202020204" pitchFamily="34" charset="0"/>
              </a:defRPr>
            </a:lvl9pPr>
          </a:lstStyle>
          <a:p>
            <a:pPr>
              <a:lnSpc>
                <a:spcPct val="80000"/>
              </a:lnSpc>
              <a:spcBef>
                <a:spcPct val="20000"/>
              </a:spcBef>
              <a:buClr>
                <a:schemeClr val="folHlink"/>
              </a:buClr>
              <a:buSzPct val="60000"/>
              <a:buFont typeface="Wingdings" panose="05000000000000000000" pitchFamily="2" charset="2"/>
              <a:buNone/>
            </a:pPr>
            <a:r>
              <a:rPr lang="es-MX" altLang="es-MX" sz="1400">
                <a:latin typeface="Tahoma" panose="020B0604030504040204" pitchFamily="34" charset="0"/>
              </a:rPr>
              <a:t>Fuente:	</a:t>
            </a:r>
            <a:r>
              <a:rPr lang="es-MX" altLang="es-MX" sz="1400" err="1">
                <a:latin typeface="Tahoma" panose="020B0604030504040204" pitchFamily="34" charset="0"/>
              </a:rPr>
              <a:t>Yearley</a:t>
            </a:r>
            <a:r>
              <a:rPr lang="es-MX" altLang="es-MX" sz="1400">
                <a:latin typeface="Tahoma" panose="020B0604030504040204" pitchFamily="34" charset="0"/>
              </a:rPr>
              <a:t>, S. (2005).</a:t>
            </a:r>
            <a:r>
              <a:rPr lang="en-US" altLang="es-MX" sz="1400">
                <a:latin typeface="Tahoma" panose="020B0604030504040204" pitchFamily="34" charset="0"/>
              </a:rPr>
              <a:t> </a:t>
            </a:r>
            <a:r>
              <a:rPr lang="en-US" altLang="es-MX" sz="1400" i="1">
                <a:latin typeface="Tahoma" panose="020B0604030504040204" pitchFamily="34" charset="0"/>
              </a:rPr>
              <a:t>Making sense of science (understanding the social study of science).</a:t>
            </a:r>
            <a:r>
              <a:rPr lang="en-US" altLang="es-MX" sz="1400">
                <a:latin typeface="Tahoma" panose="020B0604030504040204" pitchFamily="34" charset="0"/>
              </a:rPr>
              <a:t> Sage. London, 205 pp.</a:t>
            </a:r>
            <a:endParaRPr lang="es-MX" altLang="es-MX" sz="1400">
              <a:latin typeface="Tahoma" panose="020B0604030504040204" pitchFamily="34" charset="0"/>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010844B-E17D-4C1D-8E4D-4E83DCA22A91}"/>
              </a:ext>
            </a:extLst>
          </p:cNvPr>
          <p:cNvSpPr>
            <a:spLocks noGrp="1"/>
          </p:cNvSpPr>
          <p:nvPr>
            <p:ph type="title"/>
          </p:nvPr>
        </p:nvSpPr>
        <p:spPr/>
        <p:txBody>
          <a:bodyPr>
            <a:normAutofit/>
          </a:bodyPr>
          <a:lstStyle/>
          <a:p>
            <a:r>
              <a:rPr lang="es-MX" sz="5400"/>
              <a:t>Ejemplos</a:t>
            </a:r>
          </a:p>
        </p:txBody>
      </p:sp>
      <p:sp>
        <p:nvSpPr>
          <p:cNvPr id="3" name="Marcador de contenido 2">
            <a:extLst>
              <a:ext uri="{FF2B5EF4-FFF2-40B4-BE49-F238E27FC236}">
                <a16:creationId xmlns:a16="http://schemas.microsoft.com/office/drawing/2014/main" id="{6986E5E8-C8A3-408C-B4BC-375E34D80C4F}"/>
              </a:ext>
            </a:extLst>
          </p:cNvPr>
          <p:cNvSpPr>
            <a:spLocks noGrp="1"/>
          </p:cNvSpPr>
          <p:nvPr>
            <p:ph idx="1"/>
          </p:nvPr>
        </p:nvSpPr>
        <p:spPr/>
        <p:txBody>
          <a:bodyPr/>
          <a:lstStyle/>
          <a:p>
            <a:endParaRPr lang="es-MX"/>
          </a:p>
          <a:p>
            <a:r>
              <a:rPr lang="es-MX">
                <a:hlinkClick r:id="rId2"/>
              </a:rPr>
              <a:t>http://playground.tensorflow.org</a:t>
            </a:r>
            <a:r>
              <a:rPr lang="es-MX"/>
              <a:t>  	Redes neuronales</a:t>
            </a:r>
          </a:p>
          <a:p>
            <a:r>
              <a:rPr lang="es-MX">
                <a:hlinkClick r:id="rId3"/>
              </a:rPr>
              <a:t>https://doodle.netlify.com/</a:t>
            </a:r>
            <a:r>
              <a:rPr lang="es-MX"/>
              <a:t> 		Reconocimiento de patrones</a:t>
            </a:r>
          </a:p>
          <a:p>
            <a:endParaRPr lang="es-MX"/>
          </a:p>
          <a:p>
            <a:r>
              <a:rPr lang="es-MX">
                <a:hlinkClick r:id="rId4"/>
              </a:rPr>
              <a:t>https://quickdraw.withgoogle.com/</a:t>
            </a:r>
            <a:r>
              <a:rPr lang="es-MX"/>
              <a:t> 	Reconocimiento de patrones</a:t>
            </a:r>
          </a:p>
          <a:p>
            <a:r>
              <a:rPr lang="es-MX">
                <a:hlinkClick r:id="rId5"/>
              </a:rPr>
              <a:t>http://www.simonlaven.com/</a:t>
            </a:r>
            <a:r>
              <a:rPr lang="es-MX"/>
              <a:t>        	Conversadores inteligentes</a:t>
            </a:r>
          </a:p>
          <a:p>
            <a:r>
              <a:rPr lang="es-MX">
                <a:hlinkClick r:id="rId6"/>
              </a:rPr>
              <a:t>https://go.nature.com/2SL7iao</a:t>
            </a:r>
            <a:r>
              <a:rPr lang="es-MX"/>
              <a:t>      	Uso en conservación</a:t>
            </a:r>
          </a:p>
          <a:p>
            <a:endParaRPr lang="es-MX"/>
          </a:p>
          <a:p>
            <a:endParaRPr lang="es-MX"/>
          </a:p>
        </p:txBody>
      </p:sp>
    </p:spTree>
    <p:extLst>
      <p:ext uri="{BB962C8B-B14F-4D97-AF65-F5344CB8AC3E}">
        <p14:creationId xmlns:p14="http://schemas.microsoft.com/office/powerpoint/2010/main" val="205123798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accent6">
            <a:lumMod val="40000"/>
            <a:lumOff val="60000"/>
          </a:schemeClr>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FAA866D-B5A2-4E49-B089-8BA8EB1BD22B}"/>
              </a:ext>
            </a:extLst>
          </p:cNvPr>
          <p:cNvSpPr>
            <a:spLocks noGrp="1"/>
          </p:cNvSpPr>
          <p:nvPr>
            <p:ph type="title"/>
          </p:nvPr>
        </p:nvSpPr>
        <p:spPr/>
        <p:txBody>
          <a:bodyPr/>
          <a:lstStyle/>
          <a:p>
            <a:r>
              <a:rPr lang="es-MX"/>
              <a:t>Fundamentos de probabilidad (2 días teoría + 1 día ejemplos)</a:t>
            </a:r>
          </a:p>
        </p:txBody>
      </p:sp>
      <p:sp>
        <p:nvSpPr>
          <p:cNvPr id="3" name="Marcador de contenido 2">
            <a:extLst>
              <a:ext uri="{FF2B5EF4-FFF2-40B4-BE49-F238E27FC236}">
                <a16:creationId xmlns:a16="http://schemas.microsoft.com/office/drawing/2014/main" id="{452CE7A3-BD71-42D2-A32F-B8114BE2995E}"/>
              </a:ext>
            </a:extLst>
          </p:cNvPr>
          <p:cNvSpPr>
            <a:spLocks noGrp="1"/>
          </p:cNvSpPr>
          <p:nvPr>
            <p:ph idx="1"/>
          </p:nvPr>
        </p:nvSpPr>
        <p:spPr/>
        <p:txBody>
          <a:bodyPr/>
          <a:lstStyle/>
          <a:p>
            <a:r>
              <a:rPr lang="es-MX"/>
              <a:t>Funciones de probabilidad</a:t>
            </a:r>
          </a:p>
          <a:p>
            <a:r>
              <a:rPr lang="es-MX"/>
              <a:t>Probabilidad condicional e independencia</a:t>
            </a:r>
          </a:p>
          <a:p>
            <a:r>
              <a:rPr lang="es-MX"/>
              <a:t>Variables aleatorias y Distribución conjunta de probabilidades</a:t>
            </a:r>
          </a:p>
          <a:p>
            <a:r>
              <a:rPr lang="es-MX"/>
              <a:t>Ejemplos de inferencia bayesiana</a:t>
            </a:r>
          </a:p>
          <a:p>
            <a:endParaRPr lang="es-MX"/>
          </a:p>
        </p:txBody>
      </p:sp>
    </p:spTree>
    <p:extLst>
      <p:ext uri="{BB962C8B-B14F-4D97-AF65-F5344CB8AC3E}">
        <p14:creationId xmlns:p14="http://schemas.microsoft.com/office/powerpoint/2010/main" val="223879994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AFE453C-F9DA-4AE3-9087-E360530E3B12}"/>
              </a:ext>
            </a:extLst>
          </p:cNvPr>
          <p:cNvSpPr>
            <a:spLocks noGrp="1"/>
          </p:cNvSpPr>
          <p:nvPr>
            <p:ph type="title"/>
          </p:nvPr>
        </p:nvSpPr>
        <p:spPr/>
        <p:txBody>
          <a:bodyPr/>
          <a:lstStyle/>
          <a:p>
            <a:r>
              <a:rPr lang="es-MX"/>
              <a:t>Funciones de probabilidad</a:t>
            </a:r>
          </a:p>
        </p:txBody>
      </p:sp>
      <p:sp>
        <p:nvSpPr>
          <p:cNvPr id="3" name="Marcador de contenido 2">
            <a:extLst>
              <a:ext uri="{FF2B5EF4-FFF2-40B4-BE49-F238E27FC236}">
                <a16:creationId xmlns:a16="http://schemas.microsoft.com/office/drawing/2014/main" id="{E28DDED5-A6F4-42BF-B4BF-D85039592314}"/>
              </a:ext>
            </a:extLst>
          </p:cNvPr>
          <p:cNvSpPr>
            <a:spLocks noGrp="1"/>
          </p:cNvSpPr>
          <p:nvPr>
            <p:ph idx="1"/>
          </p:nvPr>
        </p:nvSpPr>
        <p:spPr/>
        <p:txBody>
          <a:bodyPr/>
          <a:lstStyle/>
          <a:p>
            <a:r>
              <a:rPr lang="es-MX"/>
              <a:t>Introducción de Tere a probabilidad</a:t>
            </a:r>
          </a:p>
        </p:txBody>
      </p:sp>
    </p:spTree>
    <p:extLst>
      <p:ext uri="{BB962C8B-B14F-4D97-AF65-F5344CB8AC3E}">
        <p14:creationId xmlns:p14="http://schemas.microsoft.com/office/powerpoint/2010/main" val="39329345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1618" name="Rectangle 2">
            <a:extLst>
              <a:ext uri="{FF2B5EF4-FFF2-40B4-BE49-F238E27FC236}">
                <a16:creationId xmlns:a16="http://schemas.microsoft.com/office/drawing/2014/main" id="{A9ECA2B3-A428-499C-B450-C103A9B9901F}"/>
              </a:ext>
            </a:extLst>
          </p:cNvPr>
          <p:cNvSpPr>
            <a:spLocks noGrp="1" noChangeArrowheads="1"/>
          </p:cNvSpPr>
          <p:nvPr>
            <p:ph type="title"/>
          </p:nvPr>
        </p:nvSpPr>
        <p:spPr>
          <a:xfrm>
            <a:off x="6392598" y="640263"/>
            <a:ext cx="5221266" cy="1344975"/>
          </a:xfrm>
        </p:spPr>
        <p:txBody>
          <a:bodyPr>
            <a:normAutofit/>
          </a:bodyPr>
          <a:lstStyle/>
          <a:p>
            <a:r>
              <a:rPr lang="es-MX" altLang="es-MX" sz="4000"/>
              <a:t>Causalidad</a:t>
            </a:r>
            <a:endParaRPr lang="es-ES" altLang="es-MX" sz="4000"/>
          </a:p>
        </p:txBody>
      </p:sp>
      <p:sp>
        <p:nvSpPr>
          <p:cNvPr id="111619" name="Rectangle 3">
            <a:extLst>
              <a:ext uri="{FF2B5EF4-FFF2-40B4-BE49-F238E27FC236}">
                <a16:creationId xmlns:a16="http://schemas.microsoft.com/office/drawing/2014/main" id="{95441F6C-8863-4256-8353-845BC258741B}"/>
              </a:ext>
            </a:extLst>
          </p:cNvPr>
          <p:cNvSpPr>
            <a:spLocks noGrp="1" noChangeArrowheads="1"/>
          </p:cNvSpPr>
          <p:nvPr>
            <p:ph idx="1"/>
          </p:nvPr>
        </p:nvSpPr>
        <p:spPr>
          <a:xfrm>
            <a:off x="6189431" y="1837990"/>
            <a:ext cx="5890757" cy="4056783"/>
          </a:xfrm>
        </p:spPr>
        <p:txBody>
          <a:bodyPr>
            <a:normAutofit/>
          </a:bodyPr>
          <a:lstStyle/>
          <a:p>
            <a:r>
              <a:rPr lang="es-ES" altLang="es-MX" sz="1700"/>
              <a:t>Durante los últimos 500 años han emergido toda una gama de posiciones en relación con lo que se entiende al decir que un evento causa a otro e igualmente, en relación con la forma como podemos adquirir conocimiento acerca de una relación causal.</a:t>
            </a:r>
          </a:p>
          <a:p>
            <a:r>
              <a:rPr lang="es-ES" altLang="es-MX" sz="1700"/>
              <a:t>Durante la primera mitad del siglo XX se sostuvo con bastante generalidad la convicción de que la causalidad en ciencia era un procesos determinista, mecanicista.  </a:t>
            </a:r>
          </a:p>
          <a:p>
            <a:r>
              <a:rPr lang="es-ES" altLang="es-MX" sz="1700"/>
              <a:t>Cook y Campbell (1979) han propuesto que “la epistemología de la causalidad y de los métodos científicos más en general, está en estos momentos en un productivo estado de casi caos”. </a:t>
            </a:r>
          </a:p>
          <a:p>
            <a:r>
              <a:rPr lang="es-ES" altLang="es-MX" sz="1700"/>
              <a:t>A casi 50 años de esa afirmación ¿Cómo estamos hoy?</a:t>
            </a:r>
          </a:p>
        </p:txBody>
      </p:sp>
      <p:pic>
        <p:nvPicPr>
          <p:cNvPr id="13" name="Picture 2" descr="movimiento">
            <a:extLst>
              <a:ext uri="{FF2B5EF4-FFF2-40B4-BE49-F238E27FC236}">
                <a16:creationId xmlns:a16="http://schemas.microsoft.com/office/drawing/2014/main" id="{06B1AD6C-3A99-44A1-B7F6-B86FB297D3DE}"/>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484632" y="1433876"/>
            <a:ext cx="5126736" cy="38347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25160826"/>
      </p:ext>
    </p:extLst>
  </p:cSld>
  <p:clrMapOvr>
    <a:overrideClrMapping bg1="dk1" tx1="lt1" bg2="dk2" tx2="lt2" accent1="accent1" accent2="accent2" accent3="accent3" accent4="accent4" accent5="accent5" accent6="accent6" hlink="hlink" folHlink="folHlink"/>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50F3EFB-A0B8-4577-833F-FB5880451607}"/>
              </a:ext>
            </a:extLst>
          </p:cNvPr>
          <p:cNvSpPr>
            <a:spLocks noGrp="1"/>
          </p:cNvSpPr>
          <p:nvPr>
            <p:ph type="title"/>
          </p:nvPr>
        </p:nvSpPr>
        <p:spPr/>
        <p:txBody>
          <a:bodyPr/>
          <a:lstStyle/>
          <a:p>
            <a:r>
              <a:rPr lang="es-MX"/>
              <a:t>Probabilidad condicional e independencia</a:t>
            </a:r>
          </a:p>
        </p:txBody>
      </p:sp>
      <p:sp>
        <p:nvSpPr>
          <p:cNvPr id="3" name="Marcador de contenido 2">
            <a:extLst>
              <a:ext uri="{FF2B5EF4-FFF2-40B4-BE49-F238E27FC236}">
                <a16:creationId xmlns:a16="http://schemas.microsoft.com/office/drawing/2014/main" id="{B333F344-FBF5-40DA-9576-E0D3729786F2}"/>
              </a:ext>
            </a:extLst>
          </p:cNvPr>
          <p:cNvSpPr>
            <a:spLocks noGrp="1"/>
          </p:cNvSpPr>
          <p:nvPr>
            <p:ph idx="1"/>
          </p:nvPr>
        </p:nvSpPr>
        <p:spPr/>
        <p:txBody>
          <a:bodyPr/>
          <a:lstStyle/>
          <a:p>
            <a:r>
              <a:rPr lang="es-MX"/>
              <a:t>Introducción de Tere a probabilidad</a:t>
            </a:r>
          </a:p>
          <a:p>
            <a:pPr marL="0" indent="0">
              <a:buNone/>
            </a:pPr>
            <a:endParaRPr lang="es-MX"/>
          </a:p>
        </p:txBody>
      </p:sp>
    </p:spTree>
    <p:extLst>
      <p:ext uri="{BB962C8B-B14F-4D97-AF65-F5344CB8AC3E}">
        <p14:creationId xmlns:p14="http://schemas.microsoft.com/office/powerpoint/2010/main" val="381209003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875BD1C-8B2C-4608-98F4-21DF6B7CB97D}"/>
              </a:ext>
            </a:extLst>
          </p:cNvPr>
          <p:cNvSpPr>
            <a:spLocks noGrp="1"/>
          </p:cNvSpPr>
          <p:nvPr>
            <p:ph type="title"/>
          </p:nvPr>
        </p:nvSpPr>
        <p:spPr/>
        <p:txBody>
          <a:bodyPr>
            <a:normAutofit/>
          </a:bodyPr>
          <a:lstStyle/>
          <a:p>
            <a:r>
              <a:rPr lang="es-MX"/>
              <a:t>Variables aleatorias y Distribución conjunta de probabilidades</a:t>
            </a:r>
          </a:p>
        </p:txBody>
      </p:sp>
      <p:sp>
        <p:nvSpPr>
          <p:cNvPr id="3" name="Marcador de contenido 2">
            <a:extLst>
              <a:ext uri="{FF2B5EF4-FFF2-40B4-BE49-F238E27FC236}">
                <a16:creationId xmlns:a16="http://schemas.microsoft.com/office/drawing/2014/main" id="{58AC57F9-F41C-4B69-A8D5-BAE53717DCFD}"/>
              </a:ext>
            </a:extLst>
          </p:cNvPr>
          <p:cNvSpPr>
            <a:spLocks noGrp="1"/>
          </p:cNvSpPr>
          <p:nvPr>
            <p:ph idx="1"/>
          </p:nvPr>
        </p:nvSpPr>
        <p:spPr/>
        <p:txBody>
          <a:bodyPr/>
          <a:lstStyle/>
          <a:p>
            <a:r>
              <a:rPr lang="es-MX"/>
              <a:t>Introducción de Tere a probabilidad</a:t>
            </a:r>
          </a:p>
        </p:txBody>
      </p:sp>
    </p:spTree>
    <p:extLst>
      <p:ext uri="{BB962C8B-B14F-4D97-AF65-F5344CB8AC3E}">
        <p14:creationId xmlns:p14="http://schemas.microsoft.com/office/powerpoint/2010/main" val="85439680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accent5">
            <a:lumMod val="60000"/>
            <a:lumOff val="40000"/>
          </a:schemeClr>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2DE2224-EC25-46FE-86FD-9F8A113A593B}"/>
              </a:ext>
            </a:extLst>
          </p:cNvPr>
          <p:cNvSpPr>
            <a:spLocks noGrp="1"/>
          </p:cNvSpPr>
          <p:nvPr>
            <p:ph type="title"/>
          </p:nvPr>
        </p:nvSpPr>
        <p:spPr/>
        <p:txBody>
          <a:bodyPr/>
          <a:lstStyle/>
          <a:p>
            <a:r>
              <a:rPr lang="es-MX"/>
              <a:t>Ejemplos de inferencia bayesiana</a:t>
            </a:r>
          </a:p>
        </p:txBody>
      </p:sp>
      <p:sp>
        <p:nvSpPr>
          <p:cNvPr id="3" name="Marcador de contenido 2">
            <a:extLst>
              <a:ext uri="{FF2B5EF4-FFF2-40B4-BE49-F238E27FC236}">
                <a16:creationId xmlns:a16="http://schemas.microsoft.com/office/drawing/2014/main" id="{04239753-CB37-4D72-ADD6-EF273C0DAB2D}"/>
              </a:ext>
            </a:extLst>
          </p:cNvPr>
          <p:cNvSpPr>
            <a:spLocks noGrp="1"/>
          </p:cNvSpPr>
          <p:nvPr>
            <p:ph idx="1"/>
          </p:nvPr>
        </p:nvSpPr>
        <p:spPr/>
        <p:txBody>
          <a:bodyPr>
            <a:normAutofit fontScale="47500" lnSpcReduction="20000"/>
          </a:bodyPr>
          <a:lstStyle/>
          <a:p>
            <a:pPr marL="0" indent="0">
              <a:buNone/>
            </a:pPr>
            <a:r>
              <a:rPr lang="es-MX"/>
              <a:t>Reunir ejemplos </a:t>
            </a:r>
          </a:p>
          <a:p>
            <a:pPr marL="0" indent="0">
              <a:buNone/>
            </a:pPr>
            <a:r>
              <a:rPr lang="es-MX" b="1"/>
              <a:t>Problema 3 de teorema de Bayes   </a:t>
            </a:r>
          </a:p>
          <a:p>
            <a:pPr marL="0" indent="0">
              <a:buNone/>
            </a:pPr>
            <a:r>
              <a:rPr lang="es-MX" b="1"/>
              <a:t>  </a:t>
            </a:r>
            <a:r>
              <a:rPr lang="es-MX" b="1">
                <a:hlinkClick r:id="rId2"/>
              </a:rPr>
              <a:t>ver vídeo</a:t>
            </a:r>
            <a:endParaRPr lang="es-MX"/>
          </a:p>
          <a:p>
            <a:pPr marL="0" indent="0">
              <a:buNone/>
            </a:pPr>
            <a:r>
              <a:rPr lang="es-MX"/>
              <a:t>En cierto país donde la enfermedad X es endémica, se sabe que un 12% de la población padece dicha enfermedad. Se dispone de una prueba para detectar la enfermedad, pero no es totalmente fiable, ya que ,  da positiva en el 90% de los casos de personas realmente enfermas; y da positiva en el 5% de personas sanas. ¿Cuál es la probabilidad de que esté sana una persona a la que la prueba le ha dado positiva?</a:t>
            </a:r>
          </a:p>
          <a:p>
            <a:pPr marL="0" indent="0">
              <a:buNone/>
            </a:pPr>
            <a:r>
              <a:rPr lang="es-MX" b="1">
                <a:hlinkClick r:id="rId3"/>
              </a:rPr>
              <a:t>Probabilidad</a:t>
            </a:r>
            <a:r>
              <a:rPr lang="es-MX" b="1"/>
              <a:t> Libro vídeo</a:t>
            </a:r>
          </a:p>
          <a:p>
            <a:pPr marL="0" indent="0">
              <a:buNone/>
            </a:pPr>
            <a:r>
              <a:rPr lang="es-MX"/>
              <a:t>Hay una epidemia de gripe. Un síntoma muy común es el dolor de cabeza, pero este síntoma también se presenta en personas que tienen un catarro común y en personas que no tienen ningún trastorno serio. La probabilidad de tener dolor de cabeza, padeciendo gripe, catarro y no teniendo nada serio es 0.99, 0.5 y 0.004 respectivamente. Por otra parte, se sabe que el 10% de la población tiene gripe, el 15% catarro y el resto nada serio. Se desea saber:</a:t>
            </a:r>
          </a:p>
          <a:p>
            <a:pPr marL="0" indent="0">
              <a:buNone/>
            </a:pPr>
            <a:r>
              <a:rPr lang="es-MX"/>
              <a:t>a) Elegida al azar una persona, ¿qué probabilidad hay de que tenga dolor de cabeza?</a:t>
            </a:r>
          </a:p>
          <a:p>
            <a:pPr marL="0" indent="0">
              <a:buNone/>
            </a:pPr>
            <a:r>
              <a:rPr lang="es-MX"/>
              <a:t>b) Se sabe que una determinada persona tiene dolor de cabeza, ¿cuál es la probabilidad de que tenga gripe? </a:t>
            </a:r>
            <a:r>
              <a:rPr lang="es-MX" b="1">
                <a:hlinkClick r:id="rId4"/>
              </a:rPr>
              <a:t>Ver solución</a:t>
            </a:r>
            <a:endParaRPr lang="es-MX"/>
          </a:p>
          <a:p>
            <a:r>
              <a:rPr lang="en-US"/>
              <a:t>An animal is foraging in an environment in which food occurs in well-defined patches. Within each patch food occurs as discrete items, which the animal finds by searching the patch. What is the effect of learning on the probability of finding food?</a:t>
            </a:r>
            <a:endParaRPr lang="es-MX"/>
          </a:p>
          <a:p>
            <a:r>
              <a:rPr lang="en-US"/>
              <a:t>Different individuals of a species are born into different types of environments. Environmental types differ in their predation risk. How can we  link the learning experience to the probability of being predated.</a:t>
            </a:r>
          </a:p>
          <a:p>
            <a:r>
              <a:rPr lang="en-US" err="1"/>
              <a:t>Estimación</a:t>
            </a:r>
            <a:r>
              <a:rPr lang="en-US"/>
              <a:t> </a:t>
            </a:r>
            <a:r>
              <a:rPr lang="en-US" err="1"/>
              <a:t>basada</a:t>
            </a:r>
            <a:r>
              <a:rPr lang="en-US"/>
              <a:t> </a:t>
            </a:r>
            <a:r>
              <a:rPr lang="en-US" err="1"/>
              <a:t>en</a:t>
            </a:r>
            <a:r>
              <a:rPr lang="en-US"/>
              <a:t> Bayes y sus </a:t>
            </a:r>
            <a:r>
              <a:rPr lang="en-US" err="1"/>
              <a:t>implicaciones</a:t>
            </a:r>
            <a:r>
              <a:rPr lang="en-US"/>
              <a:t> </a:t>
            </a:r>
            <a:r>
              <a:rPr lang="en-US" err="1"/>
              <a:t>científicas</a:t>
            </a:r>
            <a:r>
              <a:rPr lang="en-US"/>
              <a:t> (</a:t>
            </a:r>
            <a:r>
              <a:rPr lang="en-US">
                <a:effectLst/>
              </a:rPr>
              <a:t>Marín, J. M., Montes Diez, R., &amp; Ríos </a:t>
            </a:r>
            <a:r>
              <a:rPr lang="en-US" err="1">
                <a:effectLst/>
              </a:rPr>
              <a:t>Insua</a:t>
            </a:r>
            <a:r>
              <a:rPr lang="en-US">
                <a:effectLst/>
              </a:rPr>
              <a:t>, D., 2003. Bayesian methods in plant conservation biology)</a:t>
            </a:r>
            <a:endParaRPr lang="es-MX"/>
          </a:p>
        </p:txBody>
      </p:sp>
    </p:spTree>
    <p:extLst>
      <p:ext uri="{BB962C8B-B14F-4D97-AF65-F5344CB8AC3E}">
        <p14:creationId xmlns:p14="http://schemas.microsoft.com/office/powerpoint/2010/main" val="359694937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accent4">
            <a:lumMod val="60000"/>
            <a:lumOff val="40000"/>
          </a:schemeClr>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4C2E5A7-9AE6-4AD3-B2F9-B5C0651CE642}"/>
              </a:ext>
            </a:extLst>
          </p:cNvPr>
          <p:cNvSpPr>
            <a:spLocks noGrp="1"/>
          </p:cNvSpPr>
          <p:nvPr>
            <p:ph type="title"/>
          </p:nvPr>
        </p:nvSpPr>
        <p:spPr/>
        <p:txBody>
          <a:bodyPr/>
          <a:lstStyle/>
          <a:p>
            <a:r>
              <a:rPr lang="es-MX"/>
              <a:t>Redes bayesianas (2 días)</a:t>
            </a:r>
          </a:p>
        </p:txBody>
      </p:sp>
      <p:sp>
        <p:nvSpPr>
          <p:cNvPr id="3" name="Marcador de contenido 2">
            <a:extLst>
              <a:ext uri="{FF2B5EF4-FFF2-40B4-BE49-F238E27FC236}">
                <a16:creationId xmlns:a16="http://schemas.microsoft.com/office/drawing/2014/main" id="{C0AD5765-F3C4-45E5-A5A5-FD476C8F2146}"/>
              </a:ext>
            </a:extLst>
          </p:cNvPr>
          <p:cNvSpPr>
            <a:spLocks noGrp="1"/>
          </p:cNvSpPr>
          <p:nvPr>
            <p:ph idx="1"/>
          </p:nvPr>
        </p:nvSpPr>
        <p:spPr/>
        <p:txBody>
          <a:bodyPr/>
          <a:lstStyle/>
          <a:p>
            <a:r>
              <a:rPr lang="es-MX"/>
              <a:t>Experimento de red bayesiana con canicas</a:t>
            </a:r>
          </a:p>
          <a:p>
            <a:r>
              <a:rPr lang="es-MX"/>
              <a:t>Breve historia y ejemplos</a:t>
            </a:r>
          </a:p>
          <a:p>
            <a:r>
              <a:rPr lang="es-MX"/>
              <a:t>Definición de redes bayesiana</a:t>
            </a:r>
          </a:p>
          <a:p>
            <a:r>
              <a:rPr lang="es-MX"/>
              <a:t>Filosofía bayesiana</a:t>
            </a:r>
          </a:p>
          <a:p>
            <a:pPr lvl="1"/>
            <a:r>
              <a:rPr lang="es-MX"/>
              <a:t>¿Son bayesianas las redes bayesianas?</a:t>
            </a:r>
          </a:p>
          <a:p>
            <a:r>
              <a:rPr lang="es-MX"/>
              <a:t>La condición </a:t>
            </a:r>
            <a:r>
              <a:rPr lang="es-MX" err="1"/>
              <a:t>markoviana</a:t>
            </a:r>
            <a:endParaRPr lang="es-MX"/>
          </a:p>
          <a:p>
            <a:r>
              <a:rPr lang="es-MX"/>
              <a:t>Vínculos causales y redes bayesianas</a:t>
            </a:r>
          </a:p>
          <a:p>
            <a:r>
              <a:rPr lang="es-MX"/>
              <a:t>Integridad Ecosistémica</a:t>
            </a:r>
          </a:p>
          <a:p>
            <a:endParaRPr lang="es-MX"/>
          </a:p>
        </p:txBody>
      </p:sp>
    </p:spTree>
    <p:extLst>
      <p:ext uri="{BB962C8B-B14F-4D97-AF65-F5344CB8AC3E}">
        <p14:creationId xmlns:p14="http://schemas.microsoft.com/office/powerpoint/2010/main" val="21055361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604603F-359E-4D8F-9013-BEE001F09EFC}"/>
              </a:ext>
            </a:extLst>
          </p:cNvPr>
          <p:cNvSpPr>
            <a:spLocks noGrp="1"/>
          </p:cNvSpPr>
          <p:nvPr>
            <p:ph type="title"/>
          </p:nvPr>
        </p:nvSpPr>
        <p:spPr/>
        <p:txBody>
          <a:bodyPr/>
          <a:lstStyle/>
          <a:p>
            <a:r>
              <a:rPr lang="es-MX"/>
              <a:t>Ejemplos de uso de redes bayesianas</a:t>
            </a:r>
          </a:p>
        </p:txBody>
      </p:sp>
      <p:sp>
        <p:nvSpPr>
          <p:cNvPr id="3" name="Marcador de contenido 2">
            <a:extLst>
              <a:ext uri="{FF2B5EF4-FFF2-40B4-BE49-F238E27FC236}">
                <a16:creationId xmlns:a16="http://schemas.microsoft.com/office/drawing/2014/main" id="{4E8AFAA3-4718-4739-A989-6CE370C199C6}"/>
              </a:ext>
            </a:extLst>
          </p:cNvPr>
          <p:cNvSpPr>
            <a:spLocks noGrp="1"/>
          </p:cNvSpPr>
          <p:nvPr>
            <p:ph idx="1"/>
          </p:nvPr>
        </p:nvSpPr>
        <p:spPr/>
        <p:txBody>
          <a:bodyPr/>
          <a:lstStyle/>
          <a:p>
            <a:r>
              <a:rPr lang="es-MX"/>
              <a:t>Predicción de clima; verificación de equipo medico; Microsoft X box; diagnósticos médicos </a:t>
            </a:r>
          </a:p>
          <a:p>
            <a:r>
              <a:rPr lang="es-MX"/>
              <a:t>Accidente de Malaysia Airlines el 17 de julio de 2014 (</a:t>
            </a:r>
            <a:r>
              <a:rPr lang="es-MX" err="1"/>
              <a:t>Netherlands</a:t>
            </a:r>
            <a:r>
              <a:rPr lang="es-MX"/>
              <a:t> </a:t>
            </a:r>
            <a:r>
              <a:rPr lang="es-MX" err="1"/>
              <a:t>Forensic</a:t>
            </a:r>
            <a:r>
              <a:rPr lang="es-MX"/>
              <a:t> </a:t>
            </a:r>
            <a:r>
              <a:rPr lang="es-MX" err="1"/>
              <a:t>Institute</a:t>
            </a:r>
            <a:r>
              <a:rPr lang="es-MX"/>
              <a:t>; Bonaparte software).</a:t>
            </a:r>
          </a:p>
          <a:p>
            <a:pPr marL="0" indent="0">
              <a:buNone/>
            </a:pPr>
            <a:endParaRPr lang="es-MX"/>
          </a:p>
          <a:p>
            <a:endParaRPr lang="es-MX"/>
          </a:p>
          <a:p>
            <a:endParaRPr lang="es-MX"/>
          </a:p>
        </p:txBody>
      </p:sp>
    </p:spTree>
    <p:extLst>
      <p:ext uri="{BB962C8B-B14F-4D97-AF65-F5344CB8AC3E}">
        <p14:creationId xmlns:p14="http://schemas.microsoft.com/office/powerpoint/2010/main" val="257099544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7C5E8B1-6F9F-4702-BFC9-E9B940DD34E7}"/>
              </a:ext>
            </a:extLst>
          </p:cNvPr>
          <p:cNvSpPr>
            <a:spLocks noGrp="1"/>
          </p:cNvSpPr>
          <p:nvPr>
            <p:ph type="title"/>
          </p:nvPr>
        </p:nvSpPr>
        <p:spPr>
          <a:xfrm>
            <a:off x="549131" y="-52543"/>
            <a:ext cx="7643893" cy="1325563"/>
          </a:xfrm>
        </p:spPr>
        <p:txBody>
          <a:bodyPr/>
          <a:lstStyle/>
          <a:p>
            <a:r>
              <a:rPr lang="es-MX"/>
              <a:t>Historia de las redes bayesianas</a:t>
            </a:r>
          </a:p>
        </p:txBody>
      </p:sp>
      <p:sp>
        <p:nvSpPr>
          <p:cNvPr id="3" name="Marcador de contenido 2">
            <a:extLst>
              <a:ext uri="{FF2B5EF4-FFF2-40B4-BE49-F238E27FC236}">
                <a16:creationId xmlns:a16="http://schemas.microsoft.com/office/drawing/2014/main" id="{E72BF449-55A5-404F-8C0E-70087070F934}"/>
              </a:ext>
            </a:extLst>
          </p:cNvPr>
          <p:cNvSpPr>
            <a:spLocks noGrp="1"/>
          </p:cNvSpPr>
          <p:nvPr>
            <p:ph idx="1"/>
          </p:nvPr>
        </p:nvSpPr>
        <p:spPr>
          <a:xfrm>
            <a:off x="473688" y="1253331"/>
            <a:ext cx="10515600" cy="4351338"/>
          </a:xfrm>
        </p:spPr>
        <p:txBody>
          <a:bodyPr/>
          <a:lstStyle/>
          <a:p>
            <a:r>
              <a:rPr lang="es-MX"/>
              <a:t>Thomas Bayes 1750’s</a:t>
            </a:r>
          </a:p>
          <a:p>
            <a:endParaRPr lang="es-MX"/>
          </a:p>
          <a:p>
            <a:endParaRPr lang="es-MX"/>
          </a:p>
        </p:txBody>
      </p:sp>
      <p:pic>
        <p:nvPicPr>
          <p:cNvPr id="4" name="Imagen 3">
            <a:extLst>
              <a:ext uri="{FF2B5EF4-FFF2-40B4-BE49-F238E27FC236}">
                <a16:creationId xmlns:a16="http://schemas.microsoft.com/office/drawing/2014/main" id="{8840FD55-BFAC-40DD-ADA2-321D03D24294}"/>
              </a:ext>
            </a:extLst>
          </p:cNvPr>
          <p:cNvPicPr>
            <a:picLocks noChangeAspect="1"/>
          </p:cNvPicPr>
          <p:nvPr/>
        </p:nvPicPr>
        <p:blipFill>
          <a:blip r:embed="rId3"/>
          <a:stretch>
            <a:fillRect/>
          </a:stretch>
        </p:blipFill>
        <p:spPr>
          <a:xfrm>
            <a:off x="5996797" y="1062047"/>
            <a:ext cx="2918863" cy="4462536"/>
          </a:xfrm>
          <a:prstGeom prst="rect">
            <a:avLst/>
          </a:prstGeom>
        </p:spPr>
      </p:pic>
      <p:pic>
        <p:nvPicPr>
          <p:cNvPr id="5" name="Imagen 4">
            <a:extLst>
              <a:ext uri="{FF2B5EF4-FFF2-40B4-BE49-F238E27FC236}">
                <a16:creationId xmlns:a16="http://schemas.microsoft.com/office/drawing/2014/main" id="{DB2E6CF8-837D-4BF9-AD20-C1A0F74B48C0}"/>
              </a:ext>
            </a:extLst>
          </p:cNvPr>
          <p:cNvPicPr>
            <a:picLocks noChangeAspect="1"/>
          </p:cNvPicPr>
          <p:nvPr/>
        </p:nvPicPr>
        <p:blipFill>
          <a:blip r:embed="rId4"/>
          <a:stretch>
            <a:fillRect/>
          </a:stretch>
        </p:blipFill>
        <p:spPr>
          <a:xfrm>
            <a:off x="9120073" y="283733"/>
            <a:ext cx="2796264" cy="4439868"/>
          </a:xfrm>
          <a:prstGeom prst="rect">
            <a:avLst/>
          </a:prstGeom>
        </p:spPr>
      </p:pic>
      <p:sp>
        <p:nvSpPr>
          <p:cNvPr id="6" name="Rectángulo 5">
            <a:extLst>
              <a:ext uri="{FF2B5EF4-FFF2-40B4-BE49-F238E27FC236}">
                <a16:creationId xmlns:a16="http://schemas.microsoft.com/office/drawing/2014/main" id="{BB9FF07D-6A69-4876-979A-864348AEF5B2}"/>
              </a:ext>
            </a:extLst>
          </p:cNvPr>
          <p:cNvSpPr/>
          <p:nvPr/>
        </p:nvSpPr>
        <p:spPr>
          <a:xfrm>
            <a:off x="5992015" y="5545060"/>
            <a:ext cx="2916183" cy="369332"/>
          </a:xfrm>
          <a:prstGeom prst="rect">
            <a:avLst/>
          </a:prstGeom>
        </p:spPr>
        <p:txBody>
          <a:bodyPr wrap="none">
            <a:spAutoFit/>
          </a:bodyPr>
          <a:lstStyle/>
          <a:p>
            <a:r>
              <a:rPr lang="es-MX" i="1">
                <a:solidFill>
                  <a:srgbClr val="0645AD"/>
                </a:solidFill>
                <a:latin typeface="Arial" panose="020B0604020202020204" pitchFamily="34" charset="0"/>
                <a:hlinkClick r:id="rId5" tooltip="Digital object identifier"/>
              </a:rPr>
              <a:t>doi</a:t>
            </a:r>
            <a:r>
              <a:rPr lang="es-MX" i="1">
                <a:solidFill>
                  <a:srgbClr val="222222"/>
                </a:solidFill>
                <a:latin typeface="Arial" panose="020B0604020202020204" pitchFamily="34" charset="0"/>
              </a:rPr>
              <a:t>:</a:t>
            </a:r>
            <a:r>
              <a:rPr lang="es-MX" i="1" u="sng">
                <a:solidFill>
                  <a:srgbClr val="3366BB"/>
                </a:solidFill>
                <a:latin typeface="Arial" panose="020B0604020202020204" pitchFamily="34" charset="0"/>
                <a:hlinkClick r:id="rId6"/>
              </a:rPr>
              <a:t>10.1098/rstl.1763.0053</a:t>
            </a:r>
            <a:endParaRPr lang="es-MX"/>
          </a:p>
        </p:txBody>
      </p:sp>
      <p:pic>
        <p:nvPicPr>
          <p:cNvPr id="7" name="Imagen 6">
            <a:extLst>
              <a:ext uri="{FF2B5EF4-FFF2-40B4-BE49-F238E27FC236}">
                <a16:creationId xmlns:a16="http://schemas.microsoft.com/office/drawing/2014/main" id="{4E99F4CC-BA81-4617-A718-B21F8FA0B632}"/>
              </a:ext>
            </a:extLst>
          </p:cNvPr>
          <p:cNvPicPr>
            <a:picLocks noChangeAspect="1"/>
          </p:cNvPicPr>
          <p:nvPr/>
        </p:nvPicPr>
        <p:blipFill>
          <a:blip r:embed="rId7"/>
          <a:stretch>
            <a:fillRect/>
          </a:stretch>
        </p:blipFill>
        <p:spPr>
          <a:xfrm>
            <a:off x="1228487" y="2137907"/>
            <a:ext cx="3059616" cy="3136808"/>
          </a:xfrm>
          <a:prstGeom prst="rect">
            <a:avLst/>
          </a:prstGeom>
        </p:spPr>
      </p:pic>
      <p:sp>
        <p:nvSpPr>
          <p:cNvPr id="8" name="CuadroTexto 7">
            <a:extLst>
              <a:ext uri="{FF2B5EF4-FFF2-40B4-BE49-F238E27FC236}">
                <a16:creationId xmlns:a16="http://schemas.microsoft.com/office/drawing/2014/main" id="{700E8533-23DA-4547-83F3-0C29FA6195D2}"/>
              </a:ext>
            </a:extLst>
          </p:cNvPr>
          <p:cNvSpPr txBox="1"/>
          <p:nvPr/>
        </p:nvSpPr>
        <p:spPr>
          <a:xfrm>
            <a:off x="1122513" y="5215648"/>
            <a:ext cx="4123648" cy="369332"/>
          </a:xfrm>
          <a:prstGeom prst="rect">
            <a:avLst/>
          </a:prstGeom>
          <a:noFill/>
        </p:spPr>
        <p:txBody>
          <a:bodyPr wrap="square" rtlCol="0">
            <a:spAutoFit/>
          </a:bodyPr>
          <a:lstStyle/>
          <a:p>
            <a:r>
              <a:rPr lang="es-MX"/>
              <a:t>Fuente: Dibujo por </a:t>
            </a:r>
            <a:r>
              <a:rPr lang="es-MX" err="1"/>
              <a:t>Maayan</a:t>
            </a:r>
            <a:r>
              <a:rPr lang="es-MX"/>
              <a:t> </a:t>
            </a:r>
            <a:r>
              <a:rPr lang="es-MX" err="1"/>
              <a:t>Harel</a:t>
            </a:r>
            <a:endParaRPr lang="es-MX"/>
          </a:p>
        </p:txBody>
      </p:sp>
    </p:spTree>
    <p:extLst>
      <p:ext uri="{BB962C8B-B14F-4D97-AF65-F5344CB8AC3E}">
        <p14:creationId xmlns:p14="http://schemas.microsoft.com/office/powerpoint/2010/main" val="64501599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7C5E8B1-6F9F-4702-BFC9-E9B940DD34E7}"/>
              </a:ext>
            </a:extLst>
          </p:cNvPr>
          <p:cNvSpPr>
            <a:spLocks noGrp="1"/>
          </p:cNvSpPr>
          <p:nvPr>
            <p:ph type="title"/>
          </p:nvPr>
        </p:nvSpPr>
        <p:spPr/>
        <p:txBody>
          <a:bodyPr/>
          <a:lstStyle/>
          <a:p>
            <a:r>
              <a:rPr lang="es-MX"/>
              <a:t>Historia de las redes bayesianas</a:t>
            </a:r>
          </a:p>
        </p:txBody>
      </p:sp>
      <p:sp>
        <p:nvSpPr>
          <p:cNvPr id="3" name="Marcador de contenido 2">
            <a:extLst>
              <a:ext uri="{FF2B5EF4-FFF2-40B4-BE49-F238E27FC236}">
                <a16:creationId xmlns:a16="http://schemas.microsoft.com/office/drawing/2014/main" id="{E72BF449-55A5-404F-8C0E-70087070F934}"/>
              </a:ext>
            </a:extLst>
          </p:cNvPr>
          <p:cNvSpPr>
            <a:spLocks noGrp="1"/>
          </p:cNvSpPr>
          <p:nvPr>
            <p:ph idx="1"/>
          </p:nvPr>
        </p:nvSpPr>
        <p:spPr>
          <a:xfrm>
            <a:off x="7436647" y="1303782"/>
            <a:ext cx="4660153" cy="4351338"/>
          </a:xfrm>
        </p:spPr>
        <p:txBody>
          <a:bodyPr/>
          <a:lstStyle/>
          <a:p>
            <a:r>
              <a:rPr lang="es-MX"/>
              <a:t>Judea Pearl 1985</a:t>
            </a:r>
          </a:p>
          <a:p>
            <a:endParaRPr lang="es-MX"/>
          </a:p>
          <a:p>
            <a:endParaRPr lang="es-MX"/>
          </a:p>
        </p:txBody>
      </p:sp>
      <p:pic>
        <p:nvPicPr>
          <p:cNvPr id="4" name="Imagen 3">
            <a:extLst>
              <a:ext uri="{FF2B5EF4-FFF2-40B4-BE49-F238E27FC236}">
                <a16:creationId xmlns:a16="http://schemas.microsoft.com/office/drawing/2014/main" id="{1EA7EF4A-5037-4CE5-88CA-67543AAE71BE}"/>
              </a:ext>
            </a:extLst>
          </p:cNvPr>
          <p:cNvPicPr/>
          <p:nvPr/>
        </p:nvPicPr>
        <p:blipFill>
          <a:blip r:embed="rId2"/>
          <a:stretch>
            <a:fillRect/>
          </a:stretch>
        </p:blipFill>
        <p:spPr>
          <a:xfrm>
            <a:off x="1704913" y="1398370"/>
            <a:ext cx="4074015" cy="4256750"/>
          </a:xfrm>
          <a:prstGeom prst="rect">
            <a:avLst/>
          </a:prstGeom>
        </p:spPr>
      </p:pic>
    </p:spTree>
    <p:extLst>
      <p:ext uri="{BB962C8B-B14F-4D97-AF65-F5344CB8AC3E}">
        <p14:creationId xmlns:p14="http://schemas.microsoft.com/office/powerpoint/2010/main" val="248614274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normAutofit fontScale="90000"/>
          </a:bodyPr>
          <a:lstStyle/>
          <a:p>
            <a:r>
              <a:rPr lang="en-US" sz="4800" err="1"/>
              <a:t>Definición</a:t>
            </a:r>
            <a:r>
              <a:rPr lang="en-US" sz="4800"/>
              <a:t> de redes </a:t>
            </a:r>
            <a:r>
              <a:rPr lang="en-US" sz="4800" err="1"/>
              <a:t>bayesianas</a:t>
            </a:r>
            <a:endParaRPr lang="en-US" sz="4800"/>
          </a:p>
        </p:txBody>
      </p:sp>
      <p:sp>
        <p:nvSpPr>
          <p:cNvPr id="3" name="2 Marcador de contenido"/>
          <p:cNvSpPr>
            <a:spLocks noGrp="1"/>
          </p:cNvSpPr>
          <p:nvPr>
            <p:ph idx="1"/>
          </p:nvPr>
        </p:nvSpPr>
        <p:spPr/>
        <p:txBody>
          <a:bodyPr>
            <a:normAutofit/>
          </a:bodyPr>
          <a:lstStyle/>
          <a:p>
            <a:r>
              <a:rPr lang="es-MX" sz="2400"/>
              <a:t>Una red Bayesiana es un modelo estadístico multivariado para un conjunto de variables aleatorias </a:t>
            </a:r>
            <a:r>
              <a:rPr lang="es-MX" sz="2400" i="1"/>
              <a:t>X</a:t>
            </a:r>
            <a:r>
              <a:rPr lang="es-MX" sz="2400"/>
              <a:t>= (</a:t>
            </a:r>
            <a:r>
              <a:rPr lang="es-MX" sz="2400" i="1"/>
              <a:t>x</a:t>
            </a:r>
            <a:r>
              <a:rPr lang="es-MX" sz="2400" i="1" baseline="-25000"/>
              <a:t>1</a:t>
            </a:r>
            <a:r>
              <a:rPr lang="es-MX" sz="2400"/>
              <a:t>,...,</a:t>
            </a:r>
            <a:r>
              <a:rPr lang="es-MX" sz="2400" i="1" err="1"/>
              <a:t>x</a:t>
            </a:r>
            <a:r>
              <a:rPr lang="es-MX" sz="2400" i="1" baseline="-25000" err="1"/>
              <a:t>n</a:t>
            </a:r>
            <a:r>
              <a:rPr lang="es-MX" sz="2400"/>
              <a:t>), que se especifica con base en dos componentes:</a:t>
            </a:r>
          </a:p>
          <a:p>
            <a:endParaRPr lang="es-MX" sz="2400"/>
          </a:p>
          <a:p>
            <a:pPr lvl="1"/>
            <a:r>
              <a:rPr lang="es-MX" sz="1800" b="1"/>
              <a:t>Componente cualitativo</a:t>
            </a:r>
            <a:r>
              <a:rPr lang="es-MX" sz="1800"/>
              <a:t>: Un grafo acíclico dirigido (GAD) en el que cada vértice o nodo representa una variable en el modelo.  Arcos que la existencia de dependencia estadística entre las variables.</a:t>
            </a:r>
          </a:p>
          <a:p>
            <a:pPr lvl="1"/>
            <a:endParaRPr lang="es-MX" sz="1800"/>
          </a:p>
          <a:p>
            <a:pPr marL="457200" lvl="1" indent="0">
              <a:buNone/>
            </a:pPr>
            <a:endParaRPr lang="es-MX" sz="1800"/>
          </a:p>
          <a:p>
            <a:pPr lvl="1"/>
            <a:r>
              <a:rPr lang="es-MX" sz="1800" b="1"/>
              <a:t>Componente cuantitativo</a:t>
            </a:r>
            <a:r>
              <a:rPr lang="es-MX" sz="1800"/>
              <a:t>: Una matriz de distribución condicional  </a:t>
            </a:r>
            <a:r>
              <a:rPr lang="es-MX" sz="1800" i="1"/>
              <a:t>p</a:t>
            </a:r>
            <a:r>
              <a:rPr lang="es-MX" sz="1800"/>
              <a:t>(</a:t>
            </a:r>
            <a:r>
              <a:rPr lang="es-MX" sz="1800" i="1" err="1"/>
              <a:t>x</a:t>
            </a:r>
            <a:r>
              <a:rPr lang="es-MX" sz="1800" i="1" baseline="-25000" err="1"/>
              <a:t>ij</a:t>
            </a:r>
            <a:r>
              <a:rPr lang="es-MX" sz="1800" err="1"/>
              <a:t>|</a:t>
            </a:r>
            <a:r>
              <a:rPr lang="es-MX" sz="1800" i="1" err="1"/>
              <a:t>pa</a:t>
            </a:r>
            <a:r>
              <a:rPr lang="es-MX" sz="1800"/>
              <a:t>(</a:t>
            </a:r>
            <a:r>
              <a:rPr lang="es-MX" sz="1800" i="1"/>
              <a:t>x</a:t>
            </a:r>
            <a:r>
              <a:rPr lang="es-MX" sz="1800" i="1" baseline="-25000"/>
              <a:t>i</a:t>
            </a:r>
            <a:r>
              <a:rPr lang="es-MX" sz="1800"/>
              <a:t>)) para cada variable </a:t>
            </a:r>
            <a:r>
              <a:rPr lang="es-MX" sz="1800" i="1"/>
              <a:t>x</a:t>
            </a:r>
            <a:r>
              <a:rPr lang="es-MX" sz="1800" i="1" baseline="-25000"/>
              <a:t>i</a:t>
            </a:r>
            <a:r>
              <a:rPr lang="es-MX" sz="1800"/>
              <a:t>, </a:t>
            </a:r>
            <a:r>
              <a:rPr lang="es-MX" sz="1100" i="1"/>
              <a:t>i</a:t>
            </a:r>
            <a:r>
              <a:rPr lang="es-MX" sz="1100"/>
              <a:t>= 1,...,</a:t>
            </a:r>
            <a:r>
              <a:rPr lang="es-MX" sz="1100" i="1"/>
              <a:t>n</a:t>
            </a:r>
            <a:r>
              <a:rPr lang="es-MX" sz="1800"/>
              <a:t> dados sus nodos padres en el grafo, denotada como </a:t>
            </a:r>
            <a:r>
              <a:rPr lang="es-MX" sz="1800" i="1" err="1"/>
              <a:t>pa</a:t>
            </a:r>
            <a:r>
              <a:rPr lang="es-MX" sz="1800"/>
              <a:t>(</a:t>
            </a:r>
            <a:r>
              <a:rPr lang="es-MX" sz="1800" i="1"/>
              <a:t>x</a:t>
            </a:r>
            <a:r>
              <a:rPr lang="es-MX" sz="1800" i="1" baseline="-25000"/>
              <a:t>i</a:t>
            </a:r>
            <a:r>
              <a:rPr lang="es-MX" sz="1800"/>
              <a:t>)</a:t>
            </a:r>
          </a:p>
          <a:p>
            <a:endParaRPr lang="es-MX"/>
          </a:p>
          <a:p>
            <a:endParaRPr lang="es-MX"/>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97740" y="2681462"/>
            <a:ext cx="3381375" cy="19716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2"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39552" y="4938145"/>
            <a:ext cx="3139563" cy="88260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66102263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21575" y="620688"/>
            <a:ext cx="3008313" cy="1162050"/>
          </a:xfrm>
        </p:spPr>
        <p:txBody>
          <a:bodyPr>
            <a:normAutofit/>
          </a:bodyPr>
          <a:lstStyle/>
          <a:p>
            <a:r>
              <a:rPr lang="en-GB" sz="4800"/>
              <a:t>Cualidades</a:t>
            </a:r>
          </a:p>
        </p:txBody>
      </p:sp>
      <p:sp>
        <p:nvSpPr>
          <p:cNvPr id="3" name="Content Placeholder 2"/>
          <p:cNvSpPr>
            <a:spLocks noGrp="1"/>
          </p:cNvSpPr>
          <p:nvPr>
            <p:ph idx="1"/>
          </p:nvPr>
        </p:nvSpPr>
        <p:spPr>
          <a:xfrm>
            <a:off x="5376738" y="362426"/>
            <a:ext cx="5111750" cy="4092054"/>
          </a:xfrm>
        </p:spPr>
        <p:txBody>
          <a:bodyPr>
            <a:noAutofit/>
          </a:bodyPr>
          <a:lstStyle/>
          <a:p>
            <a:pPr lvl="0"/>
            <a:endParaRPr lang="en-US" sz="2400"/>
          </a:p>
          <a:p>
            <a:pPr lvl="0"/>
            <a:r>
              <a:rPr lang="es-ES" sz="2400"/>
              <a:t>En comparación con un enfoque determinista, una evaluación probabilística permite una evaluación más “confiable" de un proceso.</a:t>
            </a:r>
          </a:p>
          <a:p>
            <a:r>
              <a:rPr lang="es-ES" sz="2400"/>
              <a:t>Diferentes tipos de razonamiento (diagnóstico, predictivo, inter-causal y combinado).</a:t>
            </a:r>
            <a:endParaRPr lang="en-US" sz="2400"/>
          </a:p>
          <a:p>
            <a:pPr lvl="0"/>
            <a:r>
              <a:rPr lang="es-ES" sz="2400"/>
              <a:t>Existen algoritmos para obtener valores faltantes y latentes, así como la estructura de la red.</a:t>
            </a:r>
          </a:p>
          <a:p>
            <a:pPr lvl="0"/>
            <a:r>
              <a:rPr lang="es-ES" sz="2400"/>
              <a:t>Se pueden integrar diferentes fuentes de información</a:t>
            </a:r>
            <a:r>
              <a:rPr lang="en-US" sz="2400"/>
              <a:t>.</a:t>
            </a:r>
            <a:endParaRPr lang="es-ES" sz="2400"/>
          </a:p>
        </p:txBody>
      </p:sp>
      <p:pic>
        <p:nvPicPr>
          <p:cNvPr id="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40165" y="2966006"/>
            <a:ext cx="2552697" cy="148847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cxnSp>
        <p:nvCxnSpPr>
          <p:cNvPr id="7" name="6 Conector recto de flecha"/>
          <p:cNvCxnSpPr/>
          <p:nvPr/>
        </p:nvCxnSpPr>
        <p:spPr>
          <a:xfrm flipH="1">
            <a:off x="1936747" y="2966006"/>
            <a:ext cx="14514" cy="1683672"/>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cxnSp>
        <p:nvCxnSpPr>
          <p:cNvPr id="9" name="8 Conector recto de flecha"/>
          <p:cNvCxnSpPr/>
          <p:nvPr/>
        </p:nvCxnSpPr>
        <p:spPr>
          <a:xfrm flipV="1">
            <a:off x="4721675" y="2965014"/>
            <a:ext cx="4536" cy="1684665"/>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cxnSp>
        <p:nvCxnSpPr>
          <p:cNvPr id="10" name="9 Conector recto de flecha"/>
          <p:cNvCxnSpPr/>
          <p:nvPr/>
        </p:nvCxnSpPr>
        <p:spPr>
          <a:xfrm flipH="1">
            <a:off x="2141764" y="2557832"/>
            <a:ext cx="2349497" cy="0"/>
          </a:xfrm>
          <a:prstGeom prst="straightConnector1">
            <a:avLst/>
          </a:prstGeom>
          <a:ln w="28575">
            <a:headEnd type="triangle" w="med" len="lg"/>
            <a:tailEnd type="triangle" w="med" len="lg"/>
          </a:ln>
        </p:spPr>
        <p:style>
          <a:lnRef idx="1">
            <a:schemeClr val="accent1"/>
          </a:lnRef>
          <a:fillRef idx="0">
            <a:schemeClr val="accent1"/>
          </a:fillRef>
          <a:effectRef idx="0">
            <a:schemeClr val="accent1"/>
          </a:effectRef>
          <a:fontRef idx="minor">
            <a:schemeClr val="tx1"/>
          </a:fontRef>
        </p:style>
      </p:cxnSp>
      <p:sp>
        <p:nvSpPr>
          <p:cNvPr id="4" name="3 CuadroTexto"/>
          <p:cNvSpPr txBox="1"/>
          <p:nvPr/>
        </p:nvSpPr>
        <p:spPr>
          <a:xfrm>
            <a:off x="4082558" y="4690702"/>
            <a:ext cx="1278235" cy="369332"/>
          </a:xfrm>
          <a:prstGeom prst="rect">
            <a:avLst/>
          </a:prstGeom>
          <a:noFill/>
        </p:spPr>
        <p:txBody>
          <a:bodyPr wrap="none" rtlCol="0">
            <a:spAutoFit/>
          </a:bodyPr>
          <a:lstStyle/>
          <a:p>
            <a:r>
              <a:rPr lang="es-ES"/>
              <a:t>Diagnóstico</a:t>
            </a:r>
            <a:endParaRPr lang="en-US"/>
          </a:p>
        </p:txBody>
      </p:sp>
      <p:sp>
        <p:nvSpPr>
          <p:cNvPr id="8" name="7 CuadroTexto"/>
          <p:cNvSpPr txBox="1"/>
          <p:nvPr/>
        </p:nvSpPr>
        <p:spPr>
          <a:xfrm>
            <a:off x="1580712" y="4710628"/>
            <a:ext cx="1122102" cy="369332"/>
          </a:xfrm>
          <a:prstGeom prst="rect">
            <a:avLst/>
          </a:prstGeom>
          <a:noFill/>
        </p:spPr>
        <p:txBody>
          <a:bodyPr wrap="none" rtlCol="0">
            <a:spAutoFit/>
          </a:bodyPr>
          <a:lstStyle/>
          <a:p>
            <a:r>
              <a:rPr lang="es-ES"/>
              <a:t>Predictivo</a:t>
            </a:r>
            <a:endParaRPr lang="en-US"/>
          </a:p>
        </p:txBody>
      </p:sp>
      <p:sp>
        <p:nvSpPr>
          <p:cNvPr id="11" name="10 CuadroTexto"/>
          <p:cNvSpPr txBox="1"/>
          <p:nvPr/>
        </p:nvSpPr>
        <p:spPr>
          <a:xfrm>
            <a:off x="2694729" y="2121924"/>
            <a:ext cx="1284198" cy="369332"/>
          </a:xfrm>
          <a:prstGeom prst="rect">
            <a:avLst/>
          </a:prstGeom>
          <a:noFill/>
        </p:spPr>
        <p:txBody>
          <a:bodyPr wrap="none" rtlCol="0">
            <a:spAutoFit/>
          </a:bodyPr>
          <a:lstStyle/>
          <a:p>
            <a:r>
              <a:rPr lang="es-ES"/>
              <a:t>Inter-causal</a:t>
            </a:r>
            <a:endParaRPr lang="en-US"/>
          </a:p>
        </p:txBody>
      </p:sp>
    </p:spTree>
    <p:extLst>
      <p:ext uri="{BB962C8B-B14F-4D97-AF65-F5344CB8AC3E}">
        <p14:creationId xmlns:p14="http://schemas.microsoft.com/office/powerpoint/2010/main" val="40573672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normAutofit/>
          </a:bodyPr>
          <a:lstStyle/>
          <a:p>
            <a:r>
              <a:rPr lang="es-MX"/>
              <a:t>Tipos de razonamiento</a:t>
            </a:r>
          </a:p>
        </p:txBody>
      </p:sp>
      <p:pic>
        <p:nvPicPr>
          <p:cNvPr id="5" name="Picture 2"/>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794756" y="2060848"/>
            <a:ext cx="8477709" cy="28215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993136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2642" name="Rectangle 2">
            <a:extLst>
              <a:ext uri="{FF2B5EF4-FFF2-40B4-BE49-F238E27FC236}">
                <a16:creationId xmlns:a16="http://schemas.microsoft.com/office/drawing/2014/main" id="{8F6D1FEB-3A8F-4409-BD70-AACC303F0459}"/>
              </a:ext>
            </a:extLst>
          </p:cNvPr>
          <p:cNvSpPr>
            <a:spLocks noGrp="1" noChangeArrowheads="1"/>
          </p:cNvSpPr>
          <p:nvPr>
            <p:ph type="title"/>
          </p:nvPr>
        </p:nvSpPr>
        <p:spPr>
          <a:xfrm>
            <a:off x="655320" y="365126"/>
            <a:ext cx="5120114" cy="1082292"/>
          </a:xfrm>
        </p:spPr>
        <p:txBody>
          <a:bodyPr>
            <a:normAutofit/>
          </a:bodyPr>
          <a:lstStyle/>
          <a:p>
            <a:r>
              <a:rPr lang="es-MX" altLang="es-MX" sz="5400"/>
              <a:t>Empiristas</a:t>
            </a:r>
            <a:endParaRPr lang="es-ES" altLang="es-MX" sz="5400"/>
          </a:p>
        </p:txBody>
      </p:sp>
      <p:sp>
        <p:nvSpPr>
          <p:cNvPr id="112643" name="Rectangle 3">
            <a:extLst>
              <a:ext uri="{FF2B5EF4-FFF2-40B4-BE49-F238E27FC236}">
                <a16:creationId xmlns:a16="http://schemas.microsoft.com/office/drawing/2014/main" id="{093966DE-8C1F-46F8-81D7-EB9532A4A1BD}"/>
              </a:ext>
            </a:extLst>
          </p:cNvPr>
          <p:cNvSpPr>
            <a:spLocks noGrp="1" noChangeArrowheads="1"/>
          </p:cNvSpPr>
          <p:nvPr>
            <p:ph idx="1"/>
          </p:nvPr>
        </p:nvSpPr>
        <p:spPr>
          <a:xfrm>
            <a:off x="330839" y="2104498"/>
            <a:ext cx="5444596" cy="4153858"/>
          </a:xfrm>
        </p:spPr>
        <p:txBody>
          <a:bodyPr>
            <a:normAutofit lnSpcReduction="10000"/>
          </a:bodyPr>
          <a:lstStyle/>
          <a:p>
            <a:r>
              <a:rPr lang="es-ES" altLang="es-MX" sz="2000">
                <a:latin typeface="Arial" panose="020B0604020202020204" pitchFamily="34" charset="0"/>
              </a:rPr>
              <a:t>El filósofo empirista escocés David Hume (1711-1776) tuvo un inmenso peso en el pensamiento científico durante mucho tiempo.</a:t>
            </a:r>
            <a:endParaRPr lang="es-MX" altLang="es-MX" sz="2000">
              <a:latin typeface="Arial" panose="020B0604020202020204" pitchFamily="34" charset="0"/>
            </a:endParaRPr>
          </a:p>
          <a:p>
            <a:r>
              <a:rPr lang="es-MX" altLang="es-MX" sz="2000">
                <a:latin typeface="Arial" panose="020B0604020202020204" pitchFamily="34" charset="0"/>
              </a:rPr>
              <a:t>Hume</a:t>
            </a:r>
            <a:r>
              <a:rPr lang="es-ES" altLang="es-MX" sz="2000">
                <a:latin typeface="Arial" panose="020B0604020202020204" pitchFamily="34" charset="0"/>
              </a:rPr>
              <a:t> sostenía que la inferencia de relaciones de causalidad entre </a:t>
            </a:r>
            <a:r>
              <a:rPr lang="es-ES" altLang="es-MX" sz="2000" i="1">
                <a:solidFill>
                  <a:schemeClr val="accent5">
                    <a:lumMod val="50000"/>
                  </a:schemeClr>
                </a:solidFill>
                <a:latin typeface="Arial" panose="020B0604020202020204" pitchFamily="34" charset="0"/>
              </a:rPr>
              <a:t>inobservables</a:t>
            </a:r>
            <a:r>
              <a:rPr lang="es-ES" altLang="es-MX" sz="2000">
                <a:latin typeface="Arial" panose="020B0604020202020204" pitchFamily="34" charset="0"/>
              </a:rPr>
              <a:t> carece siempre de justificación lógica</a:t>
            </a:r>
            <a:r>
              <a:rPr lang="es-MX" altLang="es-MX" sz="2000">
                <a:latin typeface="Arial" panose="020B0604020202020204" pitchFamily="34" charset="0"/>
              </a:rPr>
              <a:t>:</a:t>
            </a:r>
          </a:p>
          <a:p>
            <a:pPr marL="457200" lvl="1" indent="0">
              <a:buNone/>
            </a:pPr>
            <a:r>
              <a:rPr lang="es-MX" altLang="es-MX" sz="2000" i="1">
                <a:latin typeface="Arial" panose="020B0604020202020204" pitchFamily="34" charset="0"/>
              </a:rPr>
              <a:t>L</a:t>
            </a:r>
            <a:r>
              <a:rPr lang="es-ES" altLang="es-MX" sz="2000" i="1">
                <a:latin typeface="Arial" panose="020B0604020202020204" pitchFamily="34" charset="0"/>
              </a:rPr>
              <a:t>o que observamos no es un evento causando a otro, sino la correlación entre sus desarrollos.</a:t>
            </a:r>
            <a:r>
              <a:rPr lang="es-ES" altLang="es-MX" sz="2000">
                <a:latin typeface="Arial" panose="020B0604020202020204" pitchFamily="34" charset="0"/>
              </a:rPr>
              <a:t>  </a:t>
            </a:r>
            <a:endParaRPr lang="es-MX" altLang="es-MX" sz="2000">
              <a:latin typeface="Arial" panose="020B0604020202020204" pitchFamily="34" charset="0"/>
            </a:endParaRPr>
          </a:p>
          <a:p>
            <a:r>
              <a:rPr lang="es-ES" altLang="es-MX" sz="2000">
                <a:latin typeface="Arial" panose="020B0604020202020204" pitchFamily="34" charset="0"/>
              </a:rPr>
              <a:t>En consecuencia, la correlación entre eventos es todo lo que podemos conocer acerca de la causalidad.</a:t>
            </a:r>
          </a:p>
        </p:txBody>
      </p:sp>
      <p:pic>
        <p:nvPicPr>
          <p:cNvPr id="10242" name="Picture 2" descr="Allan Ramsay - David Hume, 1711 - 1776. Historian and philosopher - Google Art Project.jpg">
            <a:extLst>
              <a:ext uri="{FF2B5EF4-FFF2-40B4-BE49-F238E27FC236}">
                <a16:creationId xmlns:a16="http://schemas.microsoft.com/office/drawing/2014/main" id="{7C9DF1ED-F52C-4DC3-ABF6-541B4E7C912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1" b="8750"/>
          <a:stretch/>
        </p:blipFill>
        <p:spPr bwMode="auto">
          <a:xfrm>
            <a:off x="5878849" y="10"/>
            <a:ext cx="6313150" cy="6857987"/>
          </a:xfrm>
          <a:custGeom>
            <a:avLst/>
            <a:gdLst>
              <a:gd name="connsiteX0" fmla="*/ 65565 w 6313150"/>
              <a:gd name="connsiteY0" fmla="*/ 0 h 6857997"/>
              <a:gd name="connsiteX1" fmla="*/ 6313150 w 6313150"/>
              <a:gd name="connsiteY1" fmla="*/ 0 h 6857997"/>
              <a:gd name="connsiteX2" fmla="*/ 6313150 w 6313150"/>
              <a:gd name="connsiteY2" fmla="*/ 6857997 h 6857997"/>
              <a:gd name="connsiteX3" fmla="*/ 3293946 w 6313150"/>
              <a:gd name="connsiteY3" fmla="*/ 6857997 h 6857997"/>
              <a:gd name="connsiteX4" fmla="*/ 3235857 w 6313150"/>
              <a:gd name="connsiteY4" fmla="*/ 6823061 h 6857997"/>
              <a:gd name="connsiteX5" fmla="*/ 0 w 6313150"/>
              <a:gd name="connsiteY5" fmla="*/ 951803 h 6857997"/>
              <a:gd name="connsiteX6" fmla="*/ 31536 w 6313150"/>
              <a:gd name="connsiteY6" fmla="*/ 285771 h 6857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8646299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932E625-4097-422E-8382-DD901E7FA29A}"/>
              </a:ext>
            </a:extLst>
          </p:cNvPr>
          <p:cNvSpPr>
            <a:spLocks noGrp="1"/>
          </p:cNvSpPr>
          <p:nvPr>
            <p:ph type="title"/>
          </p:nvPr>
        </p:nvSpPr>
        <p:spPr/>
        <p:txBody>
          <a:bodyPr/>
          <a:lstStyle/>
          <a:p>
            <a:r>
              <a:rPr lang="es-MX"/>
              <a:t>Filosofía bayesiana</a:t>
            </a:r>
            <a:br>
              <a:rPr lang="es-MX"/>
            </a:br>
            <a:endParaRPr lang="es-MX"/>
          </a:p>
        </p:txBody>
      </p:sp>
      <p:sp>
        <p:nvSpPr>
          <p:cNvPr id="3" name="Marcador de contenido 2">
            <a:extLst>
              <a:ext uri="{FF2B5EF4-FFF2-40B4-BE49-F238E27FC236}">
                <a16:creationId xmlns:a16="http://schemas.microsoft.com/office/drawing/2014/main" id="{7028F578-4FF0-47AD-8E12-A9F04710C378}"/>
              </a:ext>
            </a:extLst>
          </p:cNvPr>
          <p:cNvSpPr>
            <a:spLocks noGrp="1"/>
          </p:cNvSpPr>
          <p:nvPr>
            <p:ph idx="1"/>
          </p:nvPr>
        </p:nvSpPr>
        <p:spPr/>
        <p:txBody>
          <a:bodyPr/>
          <a:lstStyle/>
          <a:p>
            <a:r>
              <a:rPr lang="es-MX"/>
              <a:t>¿Son bayesianas las redes bayesianas?</a:t>
            </a:r>
          </a:p>
          <a:p>
            <a:endParaRPr lang="es-MX"/>
          </a:p>
        </p:txBody>
      </p:sp>
    </p:spTree>
    <p:extLst>
      <p:ext uri="{BB962C8B-B14F-4D97-AF65-F5344CB8AC3E}">
        <p14:creationId xmlns:p14="http://schemas.microsoft.com/office/powerpoint/2010/main" val="413107790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2BA2507-F776-44D2-B790-A6CBA7F41645}"/>
              </a:ext>
            </a:extLst>
          </p:cNvPr>
          <p:cNvSpPr>
            <a:spLocks noGrp="1"/>
          </p:cNvSpPr>
          <p:nvPr>
            <p:ph type="title"/>
          </p:nvPr>
        </p:nvSpPr>
        <p:spPr/>
        <p:txBody>
          <a:bodyPr/>
          <a:lstStyle/>
          <a:p>
            <a:r>
              <a:rPr lang="es-MX"/>
              <a:t>La condición </a:t>
            </a:r>
            <a:r>
              <a:rPr lang="es-MX" err="1"/>
              <a:t>markoviana</a:t>
            </a:r>
            <a:br>
              <a:rPr lang="es-MX"/>
            </a:br>
            <a:endParaRPr lang="es-MX"/>
          </a:p>
        </p:txBody>
      </p:sp>
      <p:sp>
        <p:nvSpPr>
          <p:cNvPr id="3" name="Marcador de contenido 2">
            <a:extLst>
              <a:ext uri="{FF2B5EF4-FFF2-40B4-BE49-F238E27FC236}">
                <a16:creationId xmlns:a16="http://schemas.microsoft.com/office/drawing/2014/main" id="{F571AF03-2B28-4593-977F-B78B1EB88585}"/>
              </a:ext>
            </a:extLst>
          </p:cNvPr>
          <p:cNvSpPr>
            <a:spLocks noGrp="1"/>
          </p:cNvSpPr>
          <p:nvPr>
            <p:ph idx="1"/>
          </p:nvPr>
        </p:nvSpPr>
        <p:spPr/>
        <p:txBody>
          <a:bodyPr/>
          <a:lstStyle/>
          <a:p>
            <a:endParaRPr lang="es-MX"/>
          </a:p>
        </p:txBody>
      </p:sp>
    </p:spTree>
    <p:extLst>
      <p:ext uri="{BB962C8B-B14F-4D97-AF65-F5344CB8AC3E}">
        <p14:creationId xmlns:p14="http://schemas.microsoft.com/office/powerpoint/2010/main" val="168319141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66DCC85-45A7-4E6B-BFE9-05459C8451B2}"/>
              </a:ext>
            </a:extLst>
          </p:cNvPr>
          <p:cNvSpPr>
            <a:spLocks noGrp="1"/>
          </p:cNvSpPr>
          <p:nvPr>
            <p:ph type="title"/>
          </p:nvPr>
        </p:nvSpPr>
        <p:spPr/>
        <p:txBody>
          <a:bodyPr/>
          <a:lstStyle/>
          <a:p>
            <a:r>
              <a:rPr lang="es-MX"/>
              <a:t>Vínculos causales y redes bayesianas</a:t>
            </a:r>
            <a:br>
              <a:rPr lang="es-MX"/>
            </a:br>
            <a:endParaRPr lang="es-MX"/>
          </a:p>
        </p:txBody>
      </p:sp>
      <p:sp>
        <p:nvSpPr>
          <p:cNvPr id="3" name="Marcador de contenido 2">
            <a:extLst>
              <a:ext uri="{FF2B5EF4-FFF2-40B4-BE49-F238E27FC236}">
                <a16:creationId xmlns:a16="http://schemas.microsoft.com/office/drawing/2014/main" id="{8EA38F93-F8F8-46DE-AE7C-284CE4FDD302}"/>
              </a:ext>
            </a:extLst>
          </p:cNvPr>
          <p:cNvSpPr>
            <a:spLocks noGrp="1"/>
          </p:cNvSpPr>
          <p:nvPr>
            <p:ph idx="1"/>
          </p:nvPr>
        </p:nvSpPr>
        <p:spPr/>
        <p:txBody>
          <a:bodyPr/>
          <a:lstStyle/>
          <a:p>
            <a:endParaRPr lang="es-MX"/>
          </a:p>
        </p:txBody>
      </p:sp>
    </p:spTree>
    <p:extLst>
      <p:ext uri="{BB962C8B-B14F-4D97-AF65-F5344CB8AC3E}">
        <p14:creationId xmlns:p14="http://schemas.microsoft.com/office/powerpoint/2010/main" val="32900758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266CA98-0CE4-4D6F-A649-E8A39314013C}"/>
              </a:ext>
            </a:extLst>
          </p:cNvPr>
          <p:cNvSpPr>
            <a:spLocks noGrp="1"/>
          </p:cNvSpPr>
          <p:nvPr>
            <p:ph type="title"/>
          </p:nvPr>
        </p:nvSpPr>
        <p:spPr/>
        <p:txBody>
          <a:bodyPr/>
          <a:lstStyle/>
          <a:p>
            <a:r>
              <a:rPr lang="es-MX"/>
              <a:t>Experimento de red bayesiana con canicas</a:t>
            </a:r>
          </a:p>
        </p:txBody>
      </p:sp>
      <p:sp>
        <p:nvSpPr>
          <p:cNvPr id="3" name="Marcador de contenido 2">
            <a:extLst>
              <a:ext uri="{FF2B5EF4-FFF2-40B4-BE49-F238E27FC236}">
                <a16:creationId xmlns:a16="http://schemas.microsoft.com/office/drawing/2014/main" id="{F4198040-6526-47C0-BDD5-E302E50AD543}"/>
              </a:ext>
            </a:extLst>
          </p:cNvPr>
          <p:cNvSpPr>
            <a:spLocks noGrp="1"/>
          </p:cNvSpPr>
          <p:nvPr>
            <p:ph idx="1"/>
          </p:nvPr>
        </p:nvSpPr>
        <p:spPr/>
        <p:txBody>
          <a:bodyPr/>
          <a:lstStyle/>
          <a:p>
            <a:endParaRPr lang="es-MX"/>
          </a:p>
        </p:txBody>
      </p:sp>
    </p:spTree>
    <p:extLst>
      <p:ext uri="{BB962C8B-B14F-4D97-AF65-F5344CB8AC3E}">
        <p14:creationId xmlns:p14="http://schemas.microsoft.com/office/powerpoint/2010/main" val="331700544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p:cNvSpPr>
            <a:spLocks noGrp="1"/>
          </p:cNvSpPr>
          <p:nvPr>
            <p:ph type="title"/>
          </p:nvPr>
        </p:nvSpPr>
        <p:spPr/>
        <p:txBody>
          <a:bodyPr/>
          <a:lstStyle/>
          <a:p>
            <a:r>
              <a:rPr lang="es-MX"/>
              <a:t>Los ecosistemas como bolsas de especies</a:t>
            </a:r>
          </a:p>
        </p:txBody>
      </p:sp>
      <p:pic>
        <p:nvPicPr>
          <p:cNvPr id="6" name="Marcador de contenido 5"/>
          <p:cNvPicPr>
            <a:picLocks noGrp="1" noChangeAspect="1"/>
          </p:cNvPicPr>
          <p:nvPr>
            <p:ph idx="1"/>
          </p:nvPr>
        </p:nvPicPr>
        <p:blipFill>
          <a:blip r:embed="rId2">
            <a:extLst>
              <a:ext uri="{BEBA8EAE-BF5A-486C-A8C5-ECC9F3942E4B}">
                <a14:imgProps xmlns:a14="http://schemas.microsoft.com/office/drawing/2010/main">
                  <a14:imgLayer r:embed="rId3">
                    <a14:imgEffect>
                      <a14:brightnessContrast bright="40000" contrast="20000"/>
                    </a14:imgEffect>
                  </a14:imgLayer>
                </a14:imgProps>
              </a:ext>
            </a:extLst>
          </a:blip>
          <a:stretch>
            <a:fillRect/>
          </a:stretch>
        </p:blipFill>
        <p:spPr>
          <a:xfrm>
            <a:off x="1776267" y="1825625"/>
            <a:ext cx="8639466" cy="4351338"/>
          </a:xfrm>
          <a:prstGeom prst="rect">
            <a:avLst/>
          </a:prstGeom>
          <a:ln>
            <a:noFill/>
          </a:ln>
          <a:effectLst>
            <a:softEdge rad="112500"/>
          </a:effectLst>
        </p:spPr>
      </p:pic>
    </p:spTree>
    <p:extLst>
      <p:ext uri="{BB962C8B-B14F-4D97-AF65-F5344CB8AC3E}">
        <p14:creationId xmlns:p14="http://schemas.microsoft.com/office/powerpoint/2010/main" val="419060261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a:t>Modelo para identificar ecosistemas</a:t>
            </a:r>
            <a:endParaRPr lang="es-ES"/>
          </a:p>
        </p:txBody>
      </p:sp>
      <p:sp>
        <p:nvSpPr>
          <p:cNvPr id="3" name="Marcador de contenido 2"/>
          <p:cNvSpPr>
            <a:spLocks noGrp="1"/>
          </p:cNvSpPr>
          <p:nvPr>
            <p:ph idx="1"/>
          </p:nvPr>
        </p:nvSpPr>
        <p:spPr/>
        <p:txBody>
          <a:bodyPr/>
          <a:lstStyle/>
          <a:p>
            <a:r>
              <a:rPr lang="es-MX"/>
              <a:t>Imaginemos que existe un conjunto de ecosistemas en los cuales viven distintas especies.</a:t>
            </a:r>
          </a:p>
          <a:p>
            <a:r>
              <a:rPr lang="es-MX"/>
              <a:t>Supongamos que la identidad de las especies puede determinarse con mucha precisión.</a:t>
            </a:r>
          </a:p>
          <a:p>
            <a:r>
              <a:rPr lang="es-MX"/>
              <a:t>Supongamos que las especies que viven en los ecosistemas lo hacen diferencialmente, quizás dependiendo de algunos factores ambientales importantes.</a:t>
            </a:r>
          </a:p>
          <a:p>
            <a:r>
              <a:rPr lang="es-MX"/>
              <a:t>¿Podemos desarrollar un dispositivo matemático que ayude a identificar los ecosistemas a partir de datos de composición?</a:t>
            </a:r>
          </a:p>
          <a:p>
            <a:pPr marL="0" indent="0">
              <a:buNone/>
            </a:pPr>
            <a:endParaRPr lang="es-ES"/>
          </a:p>
        </p:txBody>
      </p:sp>
    </p:spTree>
    <p:extLst>
      <p:ext uri="{BB962C8B-B14F-4D97-AF65-F5344CB8AC3E}">
        <p14:creationId xmlns:p14="http://schemas.microsoft.com/office/powerpoint/2010/main" val="36292273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a:t>Modelo</a:t>
            </a:r>
            <a:endParaRPr lang="es-ES"/>
          </a:p>
        </p:txBody>
      </p:sp>
      <p:sp>
        <p:nvSpPr>
          <p:cNvPr id="3" name="Marcador de contenido 2"/>
          <p:cNvSpPr>
            <a:spLocks noGrp="1"/>
          </p:cNvSpPr>
          <p:nvPr>
            <p:ph idx="1"/>
          </p:nvPr>
        </p:nvSpPr>
        <p:spPr/>
        <p:txBody>
          <a:bodyPr/>
          <a:lstStyle/>
          <a:p>
            <a:r>
              <a:rPr lang="es-MX"/>
              <a:t>Proponga una red bayesiana para identificar los ecosistemas partir de los datos de las especies encontradas.</a:t>
            </a:r>
          </a:p>
          <a:p>
            <a:pPr marL="0" indent="0">
              <a:buNone/>
            </a:pPr>
            <a:endParaRPr lang="es-ES"/>
          </a:p>
        </p:txBody>
      </p:sp>
    </p:spTree>
    <p:extLst>
      <p:ext uri="{BB962C8B-B14F-4D97-AF65-F5344CB8AC3E}">
        <p14:creationId xmlns:p14="http://schemas.microsoft.com/office/powerpoint/2010/main" val="214455447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a:t>Muestreo</a:t>
            </a:r>
            <a:endParaRPr lang="es-ES"/>
          </a:p>
        </p:txBody>
      </p:sp>
      <p:sp>
        <p:nvSpPr>
          <p:cNvPr id="3" name="Marcador de contenido 2"/>
          <p:cNvSpPr>
            <a:spLocks noGrp="1"/>
          </p:cNvSpPr>
          <p:nvPr>
            <p:ph idx="1"/>
          </p:nvPr>
        </p:nvSpPr>
        <p:spPr/>
        <p:txBody>
          <a:bodyPr/>
          <a:lstStyle/>
          <a:p>
            <a:r>
              <a:rPr lang="es-MX"/>
              <a:t>Formar un equipo alrededor de cada bolsa para realizar el muestreo.</a:t>
            </a:r>
          </a:p>
          <a:p>
            <a:r>
              <a:rPr lang="es-MX"/>
              <a:t>Tomar 3 canicas de la bolsa y tomar nota de los colores/</a:t>
            </a:r>
            <a:r>
              <a:rPr lang="es-MX" err="1"/>
              <a:t>spp</a:t>
            </a:r>
            <a:r>
              <a:rPr lang="es-MX"/>
              <a:t> encontradas y regresarlas a la bolsa.</a:t>
            </a:r>
          </a:p>
          <a:p>
            <a:r>
              <a:rPr lang="es-MX"/>
              <a:t>Repetir el muestreo 5 veces.</a:t>
            </a:r>
          </a:p>
          <a:p>
            <a:r>
              <a:rPr lang="es-MX"/>
              <a:t>Entrenar la red bayesiana construida con los datos obtenidos por todos los equipos.</a:t>
            </a:r>
          </a:p>
          <a:p>
            <a:endParaRPr lang="es-MX"/>
          </a:p>
          <a:p>
            <a:endParaRPr lang="es-MX"/>
          </a:p>
          <a:p>
            <a:endParaRPr lang="es-ES"/>
          </a:p>
        </p:txBody>
      </p:sp>
    </p:spTree>
    <p:extLst>
      <p:ext uri="{BB962C8B-B14F-4D97-AF65-F5344CB8AC3E}">
        <p14:creationId xmlns:p14="http://schemas.microsoft.com/office/powerpoint/2010/main" val="131334201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838200" y="365126"/>
            <a:ext cx="10515600" cy="884708"/>
          </a:xfrm>
        </p:spPr>
        <p:txBody>
          <a:bodyPr>
            <a:normAutofit/>
          </a:bodyPr>
          <a:lstStyle/>
          <a:p>
            <a:r>
              <a:rPr lang="es-MX" sz="5400"/>
              <a:t>Razonamiento automatizado</a:t>
            </a:r>
            <a:endParaRPr lang="es-ES" sz="5400"/>
          </a:p>
        </p:txBody>
      </p:sp>
      <p:sp>
        <p:nvSpPr>
          <p:cNvPr id="3" name="Marcador de contenido 2"/>
          <p:cNvSpPr>
            <a:spLocks noGrp="1"/>
          </p:cNvSpPr>
          <p:nvPr>
            <p:ph idx="1"/>
          </p:nvPr>
        </p:nvSpPr>
        <p:spPr>
          <a:xfrm>
            <a:off x="454904" y="1253331"/>
            <a:ext cx="9897574" cy="4351338"/>
          </a:xfrm>
        </p:spPr>
        <p:txBody>
          <a:bodyPr>
            <a:normAutofit lnSpcReduction="10000"/>
          </a:bodyPr>
          <a:lstStyle/>
          <a:p>
            <a:r>
              <a:rPr lang="es-MX"/>
              <a:t>¿Qué pasaría si sólo sacamos una especie por vez, repetimos el experimento 5 veces y entrenamos a la red con estos datos?</a:t>
            </a:r>
          </a:p>
          <a:p>
            <a:pPr lvl="1"/>
            <a:r>
              <a:rPr lang="es-MX"/>
              <a:t>¿Cambiaría el modelo?</a:t>
            </a:r>
          </a:p>
          <a:p>
            <a:pPr lvl="1"/>
            <a:r>
              <a:rPr lang="es-MX"/>
              <a:t>¿Empeora, mejora o no pasa nada con la calidad del modelo?</a:t>
            </a:r>
          </a:p>
          <a:p>
            <a:pPr lvl="1"/>
            <a:r>
              <a:rPr lang="es-MX"/>
              <a:t>¿Qué pasa con las predicciones que hace el modelo?</a:t>
            </a:r>
          </a:p>
          <a:p>
            <a:pPr lvl="1"/>
            <a:r>
              <a:rPr lang="es-MX"/>
              <a:t>¿Podemos hace esto sólo para la inferencia, independientemente de como obtuvimos los datos para entrenar la red?</a:t>
            </a:r>
          </a:p>
          <a:p>
            <a:r>
              <a:rPr lang="es-MX"/>
              <a:t>¿Qué otros tipos de razonamiento puede hacer la red que hemos construido?</a:t>
            </a:r>
          </a:p>
          <a:p>
            <a:r>
              <a:rPr lang="es-MX"/>
              <a:t>¿Podemos usar a la red para proponer una mejor comprensión del sistema que estamos estudiando?</a:t>
            </a:r>
          </a:p>
          <a:p>
            <a:endParaRPr lang="es-ES"/>
          </a:p>
        </p:txBody>
      </p:sp>
    </p:spTree>
    <p:extLst>
      <p:ext uri="{BB962C8B-B14F-4D97-AF65-F5344CB8AC3E}">
        <p14:creationId xmlns:p14="http://schemas.microsoft.com/office/powerpoint/2010/main" val="392956346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868214C-3F27-4B74-8DAA-61A3BC1303DB}"/>
              </a:ext>
            </a:extLst>
          </p:cNvPr>
          <p:cNvSpPr>
            <a:spLocks noGrp="1"/>
          </p:cNvSpPr>
          <p:nvPr>
            <p:ph type="title"/>
          </p:nvPr>
        </p:nvSpPr>
        <p:spPr/>
        <p:txBody>
          <a:bodyPr/>
          <a:lstStyle/>
          <a:p>
            <a:r>
              <a:rPr lang="es-MX"/>
              <a:t>Integridad Ecosistémica</a:t>
            </a:r>
          </a:p>
        </p:txBody>
      </p:sp>
      <p:sp>
        <p:nvSpPr>
          <p:cNvPr id="3" name="Marcador de contenido 2">
            <a:extLst>
              <a:ext uri="{FF2B5EF4-FFF2-40B4-BE49-F238E27FC236}">
                <a16:creationId xmlns:a16="http://schemas.microsoft.com/office/drawing/2014/main" id="{FF9422C9-3A3D-40C8-AC6F-34AC70F994A9}"/>
              </a:ext>
            </a:extLst>
          </p:cNvPr>
          <p:cNvSpPr>
            <a:spLocks noGrp="1"/>
          </p:cNvSpPr>
          <p:nvPr>
            <p:ph idx="1"/>
          </p:nvPr>
        </p:nvSpPr>
        <p:spPr/>
        <p:txBody>
          <a:bodyPr/>
          <a:lstStyle/>
          <a:p>
            <a:endParaRPr lang="es-MX"/>
          </a:p>
        </p:txBody>
      </p:sp>
    </p:spTree>
    <p:extLst>
      <p:ext uri="{BB962C8B-B14F-4D97-AF65-F5344CB8AC3E}">
        <p14:creationId xmlns:p14="http://schemas.microsoft.com/office/powerpoint/2010/main" val="7823373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2">
            <a:extLst>
              <a:ext uri="{FF2B5EF4-FFF2-40B4-BE49-F238E27FC236}">
                <a16:creationId xmlns:a16="http://schemas.microsoft.com/office/drawing/2014/main" id="{CC22A7CD-60FF-4593-AD05-C6EC68B9406D}"/>
              </a:ext>
            </a:extLst>
          </p:cNvPr>
          <p:cNvSpPr>
            <a:spLocks noGrp="1" noChangeArrowheads="1"/>
          </p:cNvSpPr>
          <p:nvPr>
            <p:ph type="title"/>
          </p:nvPr>
        </p:nvSpPr>
        <p:spPr/>
        <p:txBody>
          <a:bodyPr>
            <a:normAutofit/>
          </a:bodyPr>
          <a:lstStyle/>
          <a:p>
            <a:r>
              <a:rPr lang="es-MX" altLang="es-MX" sz="5400"/>
              <a:t>Positivismo</a:t>
            </a:r>
            <a:endParaRPr lang="es-ES" altLang="es-MX" sz="5400"/>
          </a:p>
        </p:txBody>
      </p:sp>
      <p:sp>
        <p:nvSpPr>
          <p:cNvPr id="113667" name="Rectangle 3">
            <a:extLst>
              <a:ext uri="{FF2B5EF4-FFF2-40B4-BE49-F238E27FC236}">
                <a16:creationId xmlns:a16="http://schemas.microsoft.com/office/drawing/2014/main" id="{F090AB35-E1AD-48BC-9C4E-AAB84705A017}"/>
              </a:ext>
            </a:extLst>
          </p:cNvPr>
          <p:cNvSpPr>
            <a:spLocks noGrp="1" noChangeArrowheads="1"/>
          </p:cNvSpPr>
          <p:nvPr>
            <p:ph idx="1"/>
          </p:nvPr>
        </p:nvSpPr>
        <p:spPr/>
        <p:txBody>
          <a:bodyPr/>
          <a:lstStyle/>
          <a:p>
            <a:r>
              <a:rPr lang="es-ES" altLang="es-MX" sz="2400">
                <a:latin typeface="Arial" panose="020B0604020202020204" pitchFamily="34" charset="0"/>
              </a:rPr>
              <a:t>Las ideas de Hume per</a:t>
            </a:r>
            <a:r>
              <a:rPr lang="es-MX" altLang="es-MX" sz="2400">
                <a:latin typeface="Arial" panose="020B0604020202020204" pitchFamily="34" charset="0"/>
              </a:rPr>
              <a:t>m</a:t>
            </a:r>
            <a:r>
              <a:rPr lang="es-ES" altLang="es-MX" sz="2400" err="1">
                <a:latin typeface="Arial" panose="020B0604020202020204" pitchFamily="34" charset="0"/>
              </a:rPr>
              <a:t>ean</a:t>
            </a:r>
            <a:r>
              <a:rPr lang="es-ES" altLang="es-MX" sz="2400">
                <a:latin typeface="Arial" panose="020B0604020202020204" pitchFamily="34" charset="0"/>
              </a:rPr>
              <a:t> en el positivismo del siglo XIX de Auguste Comte (1798-1857), que empujó al quehacer científico bajo su influencia a tomar la actitud de proponer relaciones causales precisas entre construcciones hipotéticas.</a:t>
            </a:r>
          </a:p>
          <a:p>
            <a:r>
              <a:rPr lang="es-ES" altLang="es-MX" sz="2400">
                <a:latin typeface="Arial" panose="020B0604020202020204" pitchFamily="34" charset="0"/>
              </a:rPr>
              <a:t>En lugar de </a:t>
            </a:r>
            <a:r>
              <a:rPr lang="es-MX" altLang="es-MX" sz="2400">
                <a:latin typeface="Arial" panose="020B0604020202020204" pitchFamily="34" charset="0"/>
              </a:rPr>
              <a:t>causas</a:t>
            </a:r>
            <a:r>
              <a:rPr lang="es-ES" altLang="es-MX" sz="2400">
                <a:latin typeface="Arial" panose="020B0604020202020204" pitchFamily="34" charset="0"/>
              </a:rPr>
              <a:t>, se buscaban relaciones funcionales entre observables o entre términos teóricos, cada uno de los cuales era definido operativamente por un instrumento de medición o conjunto de operaciones en un estudio.</a:t>
            </a:r>
          </a:p>
        </p:txBody>
      </p:sp>
    </p:spTree>
    <p:extLst>
      <p:ext uri="{BB962C8B-B14F-4D97-AF65-F5344CB8AC3E}">
        <p14:creationId xmlns:p14="http://schemas.microsoft.com/office/powerpoint/2010/main" val="19040957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2">
            <a:extLst>
              <a:ext uri="{FF2B5EF4-FFF2-40B4-BE49-F238E27FC236}">
                <a16:creationId xmlns:a16="http://schemas.microsoft.com/office/drawing/2014/main" id="{C3636F7A-77A6-4A10-9A3C-A9110683C730}"/>
              </a:ext>
            </a:extLst>
          </p:cNvPr>
          <p:cNvSpPr>
            <a:spLocks noGrp="1" noChangeArrowheads="1"/>
          </p:cNvSpPr>
          <p:nvPr>
            <p:ph type="title"/>
          </p:nvPr>
        </p:nvSpPr>
        <p:spPr/>
        <p:txBody>
          <a:bodyPr/>
          <a:lstStyle/>
          <a:p>
            <a:r>
              <a:rPr lang="es-MX" altLang="es-MX"/>
              <a:t>Causalidad hoy...</a:t>
            </a:r>
            <a:endParaRPr lang="es-ES" altLang="es-MX"/>
          </a:p>
        </p:txBody>
      </p:sp>
      <p:sp>
        <p:nvSpPr>
          <p:cNvPr id="114691" name="Rectangle 3">
            <a:extLst>
              <a:ext uri="{FF2B5EF4-FFF2-40B4-BE49-F238E27FC236}">
                <a16:creationId xmlns:a16="http://schemas.microsoft.com/office/drawing/2014/main" id="{0F4536F5-FA65-47E3-AB46-D5540BDCA771}"/>
              </a:ext>
            </a:extLst>
          </p:cNvPr>
          <p:cNvSpPr>
            <a:spLocks noGrp="1" noChangeArrowheads="1"/>
          </p:cNvSpPr>
          <p:nvPr>
            <p:ph idx="1"/>
          </p:nvPr>
        </p:nvSpPr>
        <p:spPr/>
        <p:txBody>
          <a:bodyPr/>
          <a:lstStyle/>
          <a:p>
            <a:pPr>
              <a:lnSpc>
                <a:spcPct val="90000"/>
              </a:lnSpc>
            </a:pPr>
            <a:r>
              <a:rPr lang="es-ES" altLang="es-MX" sz="2400">
                <a:latin typeface="Arial" panose="020B0604020202020204" pitchFamily="34" charset="0"/>
              </a:rPr>
              <a:t>Estas perspectivas de la causalidad actualmente se reconoce son limitadas.</a:t>
            </a:r>
          </a:p>
          <a:p>
            <a:pPr>
              <a:lnSpc>
                <a:spcPct val="90000"/>
              </a:lnSpc>
            </a:pPr>
            <a:r>
              <a:rPr lang="es-ES" altLang="es-MX" sz="2400">
                <a:latin typeface="Arial" panose="020B0604020202020204" pitchFamily="34" charset="0"/>
              </a:rPr>
              <a:t>La causalidad se considera hoy como algo diferente de la mera correlación.</a:t>
            </a:r>
          </a:p>
          <a:p>
            <a:pPr>
              <a:lnSpc>
                <a:spcPct val="90000"/>
              </a:lnSpc>
            </a:pPr>
            <a:r>
              <a:rPr lang="es-ES" altLang="es-MX" sz="2400">
                <a:latin typeface="Arial" panose="020B0604020202020204" pitchFamily="34" charset="0"/>
              </a:rPr>
              <a:t>Esto puede ser confuso en el uso de técnicas estadísticas que lo mismo se aplican para establecer correlación que para hablar de causas.  </a:t>
            </a:r>
          </a:p>
          <a:p>
            <a:pPr>
              <a:lnSpc>
                <a:spcPct val="90000"/>
              </a:lnSpc>
            </a:pPr>
            <a:r>
              <a:rPr lang="es-ES" altLang="es-MX" sz="2400">
                <a:latin typeface="Arial" panose="020B0604020202020204" pitchFamily="34" charset="0"/>
              </a:rPr>
              <a:t>La fuerza del apoyo a alguna interpretación de una relación como causal depende críticamente de la naturaleza del diseño de adquisición de datos empleado y no tanto del modelo estadístico empleado.</a:t>
            </a:r>
          </a:p>
        </p:txBody>
      </p:sp>
    </p:spTree>
    <p:extLst>
      <p:ext uri="{BB962C8B-B14F-4D97-AF65-F5344CB8AC3E}">
        <p14:creationId xmlns:p14="http://schemas.microsoft.com/office/powerpoint/2010/main" val="353392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15714" name="Rectangle 2">
            <a:extLst>
              <a:ext uri="{FF2B5EF4-FFF2-40B4-BE49-F238E27FC236}">
                <a16:creationId xmlns:a16="http://schemas.microsoft.com/office/drawing/2014/main" id="{B1BA1CFD-7FA4-48E9-85ED-6BC61D59D7CD}"/>
              </a:ext>
            </a:extLst>
          </p:cNvPr>
          <p:cNvSpPr>
            <a:spLocks noGrp="1" noChangeArrowheads="1"/>
          </p:cNvSpPr>
          <p:nvPr>
            <p:ph type="title"/>
          </p:nvPr>
        </p:nvSpPr>
        <p:spPr/>
        <p:txBody>
          <a:bodyPr/>
          <a:lstStyle/>
          <a:p>
            <a:r>
              <a:rPr lang="es-MX" altLang="es-MX" err="1"/>
              <a:t>Interpretaciónes</a:t>
            </a:r>
            <a:r>
              <a:rPr lang="es-MX" altLang="es-MX"/>
              <a:t> causales</a:t>
            </a:r>
            <a:endParaRPr lang="es-ES" altLang="es-MX"/>
          </a:p>
        </p:txBody>
      </p:sp>
      <p:sp>
        <p:nvSpPr>
          <p:cNvPr id="115715" name="Rectangle 3">
            <a:extLst>
              <a:ext uri="{FF2B5EF4-FFF2-40B4-BE49-F238E27FC236}">
                <a16:creationId xmlns:a16="http://schemas.microsoft.com/office/drawing/2014/main" id="{7C3391C1-40DD-48AB-B10A-AB56552F4D6E}"/>
              </a:ext>
            </a:extLst>
          </p:cNvPr>
          <p:cNvSpPr>
            <a:spLocks noGrp="1" noChangeArrowheads="1"/>
          </p:cNvSpPr>
          <p:nvPr>
            <p:ph idx="1"/>
          </p:nvPr>
        </p:nvSpPr>
        <p:spPr>
          <a:xfrm>
            <a:off x="2438400" y="1905000"/>
            <a:ext cx="7924800" cy="4495800"/>
          </a:xfrm>
        </p:spPr>
        <p:txBody>
          <a:bodyPr/>
          <a:lstStyle/>
          <a:p>
            <a:r>
              <a:rPr lang="es-ES" altLang="es-MX" sz="2200">
                <a:latin typeface="Arial" panose="020B0604020202020204" pitchFamily="34" charset="0"/>
              </a:rPr>
              <a:t>Para los filósofos empiristas es indispensable que las causas y los efectos ocurran en </a:t>
            </a:r>
            <a:r>
              <a:rPr lang="es-ES" altLang="es-MX" sz="2200">
                <a:solidFill>
                  <a:schemeClr val="hlink"/>
                </a:solidFill>
                <a:latin typeface="Arial" panose="020B0604020202020204" pitchFamily="34" charset="0"/>
              </a:rPr>
              <a:t>“constante conjunción”</a:t>
            </a:r>
            <a:r>
              <a:rPr lang="es-ES" altLang="es-MX" sz="2200">
                <a:latin typeface="Arial" panose="020B0604020202020204" pitchFamily="34" charset="0"/>
              </a:rPr>
              <a:t>, es decir que la causa es necesaria y suficiente para el efecto.  </a:t>
            </a:r>
          </a:p>
          <a:p>
            <a:r>
              <a:rPr lang="es-ES" altLang="es-MX" sz="2200">
                <a:latin typeface="Arial" panose="020B0604020202020204" pitchFamily="34" charset="0"/>
              </a:rPr>
              <a:t>Actualmente se acepta que la causalidad puede tomar una forma probabilística.</a:t>
            </a:r>
          </a:p>
          <a:p>
            <a:endParaRPr lang="es-ES" altLang="es-MX" sz="2200">
              <a:latin typeface="Arial" panose="020B0604020202020204" pitchFamily="34" charset="0"/>
            </a:endParaRPr>
          </a:p>
          <a:p>
            <a:r>
              <a:rPr lang="es-ES" altLang="es-MX" sz="2200">
                <a:latin typeface="Arial" panose="020B0604020202020204" pitchFamily="34" charset="0"/>
              </a:rPr>
              <a:t>¿Cómo debe interpretarse esto?: </a:t>
            </a:r>
          </a:p>
          <a:p>
            <a:pPr marL="457200" lvl="1" indent="0">
              <a:buNone/>
            </a:pPr>
            <a:r>
              <a:rPr lang="es-ES" altLang="es-MX" sz="2200" i="1">
                <a:solidFill>
                  <a:schemeClr val="accent6">
                    <a:lumMod val="75000"/>
                  </a:schemeClr>
                </a:solidFill>
                <a:latin typeface="Arial" panose="020B0604020202020204" pitchFamily="34" charset="0"/>
              </a:rPr>
              <a:t>90% de las semillas en un  grupo tratado germinan, en contraste con 20% que lo hacen en un grupo control.</a:t>
            </a:r>
          </a:p>
          <a:p>
            <a:endParaRPr lang="es-ES" altLang="es-MX" sz="2200">
              <a:latin typeface="Arial" panose="020B0604020202020204" pitchFamily="34" charset="0"/>
            </a:endParaRPr>
          </a:p>
        </p:txBody>
      </p:sp>
    </p:spTree>
    <p:extLst>
      <p:ext uri="{BB962C8B-B14F-4D97-AF65-F5344CB8AC3E}">
        <p14:creationId xmlns:p14="http://schemas.microsoft.com/office/powerpoint/2010/main" val="28113702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6832AA0-A35B-4363-82E1-6327D794E1AA}"/>
              </a:ext>
            </a:extLst>
          </p:cNvPr>
          <p:cNvSpPr>
            <a:spLocks noGrp="1"/>
          </p:cNvSpPr>
          <p:nvPr>
            <p:ph type="title"/>
          </p:nvPr>
        </p:nvSpPr>
        <p:spPr/>
        <p:txBody>
          <a:bodyPr>
            <a:normAutofit/>
          </a:bodyPr>
          <a:lstStyle/>
          <a:p>
            <a:r>
              <a:rPr lang="es-MX" altLang="es-MX" sz="5400" err="1"/>
              <a:t>Interpretaciónes</a:t>
            </a:r>
            <a:r>
              <a:rPr lang="es-MX" altLang="es-MX" sz="5400"/>
              <a:t> causales</a:t>
            </a:r>
            <a:endParaRPr lang="es-MX" sz="5400"/>
          </a:p>
        </p:txBody>
      </p:sp>
      <p:sp>
        <p:nvSpPr>
          <p:cNvPr id="3" name="Marcador de contenido 2">
            <a:extLst>
              <a:ext uri="{FF2B5EF4-FFF2-40B4-BE49-F238E27FC236}">
                <a16:creationId xmlns:a16="http://schemas.microsoft.com/office/drawing/2014/main" id="{F57F75FF-2034-46A8-86BF-372BD04F62DD}"/>
              </a:ext>
            </a:extLst>
          </p:cNvPr>
          <p:cNvSpPr>
            <a:spLocks noGrp="1"/>
          </p:cNvSpPr>
          <p:nvPr>
            <p:ph idx="1"/>
          </p:nvPr>
        </p:nvSpPr>
        <p:spPr/>
        <p:txBody>
          <a:bodyPr/>
          <a:lstStyle/>
          <a:p>
            <a:r>
              <a:rPr lang="es-MX" altLang="es-MX">
                <a:latin typeface="Arial" panose="020B0604020202020204" pitchFamily="34" charset="0"/>
              </a:rPr>
              <a:t>Actualmente l</a:t>
            </a:r>
            <a:r>
              <a:rPr lang="es-ES" altLang="es-MX">
                <a:latin typeface="Arial" panose="020B0604020202020204" pitchFamily="34" charset="0"/>
              </a:rPr>
              <a:t>a reacción es concluir  que el tratamiento causo un efecto muy grande, en lugar de razonar que debido a que el tratamiento falló en 10% de las semillas, no debería ser considerado como causal del efecto.</a:t>
            </a:r>
            <a:endParaRPr lang="es-MX"/>
          </a:p>
        </p:txBody>
      </p:sp>
    </p:spTree>
    <p:extLst>
      <p:ext uri="{BB962C8B-B14F-4D97-AF65-F5344CB8AC3E}">
        <p14:creationId xmlns:p14="http://schemas.microsoft.com/office/powerpoint/2010/main" val="465996087"/>
      </p:ext>
    </p:extLst>
  </p:cSld>
  <p:clrMapOvr>
    <a:masterClrMapping/>
  </p:clrMapOvr>
</p:sld>
</file>

<file path=ppt/theme/theme1.xml><?xml version="1.0" encoding="utf-8"?>
<a:theme xmlns:a="http://schemas.openxmlformats.org/drawingml/2006/main" name="Plantilla i-Gam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lantilla i-Gamma" id="{E438B103-BF03-4B2F-861E-5791FB9668BA}" vid="{025298B8-16C1-40FB-BAE3-BBFBC51C8AE2}"/>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10.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6.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7.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8.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9.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o" ma:contentTypeID="0x0101008B73687BEA8D66469D7F47F639E8E265" ma:contentTypeVersion="14" ma:contentTypeDescription="Crear nuevo documento." ma:contentTypeScope="" ma:versionID="69d7f35c42457de599da0048610221fc">
  <xsd:schema xmlns:xsd="http://www.w3.org/2001/XMLSchema" xmlns:xs="http://www.w3.org/2001/XMLSchema" xmlns:p="http://schemas.microsoft.com/office/2006/metadata/properties" xmlns:ns2="de27ce7e-ac99-4368-aacf-92c6609ff954" xmlns:ns3="42b0f0ba-d73e-4b7f-88a4-a16d362f181e" targetNamespace="http://schemas.microsoft.com/office/2006/metadata/properties" ma:root="true" ma:fieldsID="a9d375aa952e655c6c0319f57870d2f6" ns2:_="" ns3:_="">
    <xsd:import namespace="de27ce7e-ac99-4368-aacf-92c6609ff954"/>
    <xsd:import namespace="42b0f0ba-d73e-4b7f-88a4-a16d362f181e"/>
    <xsd:element name="properties">
      <xsd:complexType>
        <xsd:sequence>
          <xsd:element name="documentManagement">
            <xsd:complexType>
              <xsd:all>
                <xsd:element ref="ns2:SharedWithUsers" minOccurs="0"/>
                <xsd:element ref="ns2:SharedWithDetails" minOccurs="0"/>
                <xsd:element ref="ns2:LastSharedByUser" minOccurs="0"/>
                <xsd:element ref="ns2:LastSharedByTime" minOccurs="0"/>
                <xsd:element ref="ns3:MediaServiceMetadata" minOccurs="0"/>
                <xsd:element ref="ns3:MediaServiceFastMetadata" minOccurs="0"/>
                <xsd:element ref="ns3:MediaServiceDateTaken" minOccurs="0"/>
                <xsd:element ref="ns3:MediaServiceAutoTags" minOccurs="0"/>
                <xsd:element ref="ns3:MediaServiceOCR" minOccurs="0"/>
                <xsd:element ref="ns3:MediaServiceEventHashCode" minOccurs="0"/>
                <xsd:element ref="ns3:MediaServiceGenerationTime" minOccurs="0"/>
                <xsd:element ref="ns3: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e27ce7e-ac99-4368-aacf-92c6609ff954" elementFormDefault="qualified">
    <xsd:import namespace="http://schemas.microsoft.com/office/2006/documentManagement/types"/>
    <xsd:import namespace="http://schemas.microsoft.com/office/infopath/2007/PartnerControls"/>
    <xsd:element name="SharedWithUsers" ma:index="8" nillable="true" ma:displayName="Compartido con"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Detalles de uso compartido" ma:description="" ma:internalName="SharedWithDetails" ma:readOnly="true">
      <xsd:simpleType>
        <xsd:restriction base="dms:Note">
          <xsd:maxLength value="255"/>
        </xsd:restriction>
      </xsd:simpleType>
    </xsd:element>
    <xsd:element name="LastSharedByUser" ma:index="11" nillable="true" ma:displayName="Última vez que se compartió por usuario" ma:description="" ma:internalName="LastSharedByUser" ma:readOnly="true">
      <xsd:simpleType>
        <xsd:restriction base="dms:Note">
          <xsd:maxLength value="255"/>
        </xsd:restriction>
      </xsd:simpleType>
    </xsd:element>
    <xsd:element name="LastSharedByTime" ma:index="12" nillable="true" ma:displayName="Última vez que se compartió por hora"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42b0f0ba-d73e-4b7f-88a4-a16d362f181e" elementFormDefault="qualified">
    <xsd:import namespace="http://schemas.microsoft.com/office/2006/documentManagement/types"/>
    <xsd:import namespace="http://schemas.microsoft.com/office/infopath/2007/PartnerControls"/>
    <xsd:element name="MediaServiceMetadata" ma:index="14" nillable="true" ma:displayName="MediaServiceMetadata" ma:description="" ma:hidden="true" ma:internalName="MediaServiceMetadata" ma:readOnly="true">
      <xsd:simpleType>
        <xsd:restriction base="dms:Note"/>
      </xsd:simpleType>
    </xsd:element>
    <xsd:element name="MediaServiceFastMetadata" ma:index="15" nillable="true" ma:displayName="MediaServiceFastMetadata" ma:description="" ma:hidden="true" ma:internalName="MediaServiceFastMetadata" ma:readOnly="true">
      <xsd:simpleType>
        <xsd:restriction base="dms:Note"/>
      </xsd:simpleType>
    </xsd:element>
    <xsd:element name="MediaServiceDateTaken" ma:index="16" nillable="true" ma:displayName="MediaServiceDateTaken" ma:description="" ma:hidden="true" ma:internalName="MediaServiceDateTaken" ma:readOnly="true">
      <xsd:simpleType>
        <xsd:restriction base="dms:Text"/>
      </xsd:simpleType>
    </xsd:element>
    <xsd:element name="MediaServiceAutoTags" ma:index="17" nillable="true" ma:displayName="MediaServiceAutoTags" ma:internalName="MediaServiceAutoTags" ma:readOnly="true">
      <xsd:simpleType>
        <xsd:restriction base="dms:Text"/>
      </xsd:simpleType>
    </xsd:element>
    <xsd:element name="MediaServiceOCR" ma:index="18" nillable="true" ma:displayName="MediaServiceOCR" ma:internalName="MediaServiceOCR" ma:readOnly="true">
      <xsd:simpleType>
        <xsd:restriction base="dms:Note">
          <xsd:maxLength value="255"/>
        </xsd:restriction>
      </xsd:simpleType>
    </xsd:element>
    <xsd:element name="MediaServiceEventHashCode" ma:index="19" nillable="true" ma:displayName="MediaServiceEventHashCode" ma:hidden="true" ma:internalName="MediaServiceEventHashCode" ma:readOnly="true">
      <xsd:simpleType>
        <xsd:restriction base="dms:Text"/>
      </xsd:simpleType>
    </xsd:element>
    <xsd:element name="MediaServiceGenerationTime" ma:index="20" nillable="true" ma:displayName="MediaServiceGenerationTime" ma:hidden="true" ma:internalName="MediaServiceGenerationTime" ma:readOnly="true">
      <xsd:simpleType>
        <xsd:restriction base="dms:Text"/>
      </xsd:simpleType>
    </xsd:element>
    <xsd:element name="MediaServiceLocation" ma:index="21" nillable="true" ma:displayName="Location" ma:internalName="MediaServiceLocatio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8B70EF01-9D9F-48FA-BF92-F629746F75C0}">
  <ds:schemaRefs>
    <ds:schemaRef ds:uri="42b0f0ba-d73e-4b7f-88a4-a16d362f181e"/>
    <ds:schemaRef ds:uri="de27ce7e-ac99-4368-aacf-92c6609ff954"/>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7ACDBB94-4C06-4C9B-8175-38F7C81148D5}">
  <ds:schemaRefs>
    <ds:schemaRef ds:uri="http://schemas.microsoft.com/sharepoint/v3/contenttype/forms"/>
  </ds:schemaRefs>
</ds:datastoreItem>
</file>

<file path=customXml/itemProps3.xml><?xml version="1.0" encoding="utf-8"?>
<ds:datastoreItem xmlns:ds="http://schemas.openxmlformats.org/officeDocument/2006/customXml" ds:itemID="{830064FC-E047-4AFA-98BC-8785345C4DEA}">
  <ds:schemaRefs>
    <ds:schemaRef ds:uri="42b0f0ba-d73e-4b7f-88a4-a16d362f181e"/>
    <ds:schemaRef ds:uri="de27ce7e-ac99-4368-aacf-92c6609ff954"/>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59</Slides>
  <Notes>4</Notes>
  <HiddenSlides>0</HiddenSlides>
  <ScaleCrop>false</ScaleCrop>
  <HeadingPairs>
    <vt:vector size="4" baseType="variant">
      <vt:variant>
        <vt:lpstr>Theme</vt:lpstr>
      </vt:variant>
      <vt:variant>
        <vt:i4>2</vt:i4>
      </vt:variant>
      <vt:variant>
        <vt:lpstr>Slide Titles</vt:lpstr>
      </vt:variant>
      <vt:variant>
        <vt:i4>59</vt:i4>
      </vt:variant>
    </vt:vector>
  </HeadingPairs>
  <TitlesOfParts>
    <vt:vector size="61" baseType="lpstr">
      <vt:lpstr>Plantilla i-Gamma</vt:lpstr>
      <vt:lpstr>Tema de Office</vt:lpstr>
      <vt:lpstr>Módulo 2  Incertidumbre e inteligencia   </vt:lpstr>
      <vt:lpstr>Contenido</vt:lpstr>
      <vt:lpstr>Representaciones de la realidad</vt:lpstr>
      <vt:lpstr>Causalidad</vt:lpstr>
      <vt:lpstr>Empiristas</vt:lpstr>
      <vt:lpstr>Positivismo</vt:lpstr>
      <vt:lpstr>Causalidad hoy...</vt:lpstr>
      <vt:lpstr>Interpretaciónes causales</vt:lpstr>
      <vt:lpstr>Interpretaciónes causales</vt:lpstr>
      <vt:lpstr>Gama de relaciones causales</vt:lpstr>
      <vt:lpstr>Causalidad y realidad</vt:lpstr>
      <vt:lpstr>Causalidad finita</vt:lpstr>
      <vt:lpstr>Inteligencia artificial</vt:lpstr>
      <vt:lpstr>Inteligencia artificial</vt:lpstr>
      <vt:lpstr>Definición</vt:lpstr>
      <vt:lpstr>Antecedentes</vt:lpstr>
      <vt:lpstr>Antecedentes</vt:lpstr>
      <vt:lpstr>La crisis de los 1980s</vt:lpstr>
      <vt:lpstr>Razonamiento automatizado</vt:lpstr>
      <vt:lpstr>Crear IA requiere</vt:lpstr>
      <vt:lpstr>Dependencia de expertos humanos</vt:lpstr>
      <vt:lpstr>Ingredientes</vt:lpstr>
      <vt:lpstr>Ontología</vt:lpstr>
      <vt:lpstr>PowerPoint Presentation</vt:lpstr>
      <vt:lpstr>El cómputo cognitivo</vt:lpstr>
      <vt:lpstr>Variantes</vt:lpstr>
      <vt:lpstr>Enfoques al desarrollo de IA</vt:lpstr>
      <vt:lpstr>Enfoque computacional al desarrollo de IA</vt:lpstr>
      <vt:lpstr>Evolución de la Inteligencia Artificial</vt:lpstr>
      <vt:lpstr>Ejemplos para jugar</vt:lpstr>
      <vt:lpstr>Resultado de entrenar una máquina</vt:lpstr>
      <vt:lpstr>¿Cómo podríamos?</vt:lpstr>
      <vt:lpstr>¿Regulación de la IA?</vt:lpstr>
      <vt:lpstr>Tomar responsabilidad</vt:lpstr>
      <vt:lpstr>Ciencia en Problemas</vt:lpstr>
      <vt:lpstr>Verdades posmodernistas</vt:lpstr>
      <vt:lpstr>Ejemplos</vt:lpstr>
      <vt:lpstr>Fundamentos de probabilidad (2 días teoría + 1 día ejemplos)</vt:lpstr>
      <vt:lpstr>Funciones de probabilidad</vt:lpstr>
      <vt:lpstr>Probabilidad condicional e independencia</vt:lpstr>
      <vt:lpstr>Variables aleatorias y Distribución conjunta de probabilidades</vt:lpstr>
      <vt:lpstr>Ejemplos de inferencia bayesiana</vt:lpstr>
      <vt:lpstr>Redes bayesianas (2 días)</vt:lpstr>
      <vt:lpstr>Ejemplos de uso de redes bayesianas</vt:lpstr>
      <vt:lpstr>Historia de las redes bayesianas</vt:lpstr>
      <vt:lpstr>Historia de las redes bayesianas</vt:lpstr>
      <vt:lpstr>Definición de redes bayesianas</vt:lpstr>
      <vt:lpstr>Cualidades</vt:lpstr>
      <vt:lpstr>Tipos de razonamiento</vt:lpstr>
      <vt:lpstr>Filosofía bayesiana </vt:lpstr>
      <vt:lpstr>La condición markoviana </vt:lpstr>
      <vt:lpstr>Vínculos causales y redes bayesianas </vt:lpstr>
      <vt:lpstr>Experimento de red bayesiana con canicas</vt:lpstr>
      <vt:lpstr>Los ecosistemas como bolsas de especies</vt:lpstr>
      <vt:lpstr>Modelo para identificar ecosistemas</vt:lpstr>
      <vt:lpstr>Modelo</vt:lpstr>
      <vt:lpstr>Muestreo</vt:lpstr>
      <vt:lpstr>Razonamiento automatizado</vt:lpstr>
      <vt:lpstr>Integridad Ecosistémica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Módulo 2  Incertidumbre e inteligencia   </dc:title>
  <dc:creator>Miguel Equihua Zamora</dc:creator>
  <cp:revision>1</cp:revision>
  <dcterms:created xsi:type="dcterms:W3CDTF">2019-03-06T19:56:59Z</dcterms:created>
  <dcterms:modified xsi:type="dcterms:W3CDTF">2019-03-07T01:18:10Z</dcterms:modified>
</cp:coreProperties>
</file>

<file path=docProps/thumbnail.jpeg>
</file>